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handoutMasterIdLst>
    <p:handoutMasterId r:id="rId20"/>
  </p:handoutMasterIdLst>
  <p:sldIdLst>
    <p:sldId id="262" r:id="rId5"/>
    <p:sldId id="257" r:id="rId6"/>
    <p:sldId id="307" r:id="rId7"/>
    <p:sldId id="284" r:id="rId8"/>
    <p:sldId id="298" r:id="rId9"/>
    <p:sldId id="304" r:id="rId10"/>
    <p:sldId id="266" r:id="rId11"/>
    <p:sldId id="301" r:id="rId12"/>
    <p:sldId id="300" r:id="rId13"/>
    <p:sldId id="305" r:id="rId14"/>
    <p:sldId id="275" r:id="rId15"/>
    <p:sldId id="282" r:id="rId16"/>
    <p:sldId id="306" r:id="rId17"/>
    <p:sldId id="273" r:id="rId18"/>
  </p:sldIdLst>
  <p:sldSz cx="12192000" cy="6858000"/>
  <p:notesSz cx="6858000" cy="9144000"/>
  <p:embeddedFontLst>
    <p:embeddedFont>
      <p:font typeface="Roboto" panose="02000000000000000000" pitchFamily="2" charset="0"/>
      <p:regular r:id="rId21"/>
      <p:bold r:id="rId22"/>
      <p:italic r:id="rId23"/>
      <p:boldItalic r:id="rId24"/>
    </p:embeddedFont>
    <p:embeddedFont>
      <p:font typeface="Work Sans" pitchFamily="2" charset="0"/>
      <p:regular r:id="rId25"/>
      <p:bold r:id="rId26"/>
      <p:italic r:id="rId27"/>
      <p:boldItalic r:id="rId28"/>
    </p:embeddedFont>
    <p:embeddedFont>
      <p:font typeface="Work Sans Medium" pitchFamily="2" charset="0"/>
      <p:regular r:id="rId29"/>
      <p:italic r:id="rId30"/>
    </p:embeddedFont>
    <p:embeddedFont>
      <p:font typeface="Work Sans SemiBold" pitchFamily="2" charset="0"/>
      <p:bold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D1F52-F8A1-4128-A065-510FDB1B13C3}" v="202" dt="2026-06-18T08:21:19.025"/>
    <p1510:client id="{5AE8B8B7-069C-4BF2-8E42-8772AE5E29F6}" v="135" dt="2026-06-18T07:04:46.929"/>
    <p1510:client id="{70C60157-A578-422B-9185-CCE155E48691}" v="68" dt="2026-06-18T12:18:17.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Sherrie" userId="6354235a-b30d-4cca-a73b-49c483539354" providerId="ADAL" clId="{0C47BB8A-3E04-4724-A670-18CA3B85BE2F}"/>
    <pc:docChg chg="custSel modSld">
      <pc:chgData name="Holly Sherrie" userId="6354235a-b30d-4cca-a73b-49c483539354" providerId="ADAL" clId="{0C47BB8A-3E04-4724-A670-18CA3B85BE2F}" dt="2026-06-18T07:08:22.314" v="33" actId="14100"/>
      <pc:docMkLst>
        <pc:docMk/>
      </pc:docMkLst>
      <pc:sldChg chg="modSp mod">
        <pc:chgData name="Holly Sherrie" userId="6354235a-b30d-4cca-a73b-49c483539354" providerId="ADAL" clId="{0C47BB8A-3E04-4724-A670-18CA3B85BE2F}" dt="2026-06-18T07:08:22.314" v="33" actId="14100"/>
        <pc:sldMkLst>
          <pc:docMk/>
          <pc:sldMk cId="2819098254" sldId="266"/>
        </pc:sldMkLst>
        <pc:spChg chg="mod">
          <ac:chgData name="Holly Sherrie" userId="6354235a-b30d-4cca-a73b-49c483539354" providerId="ADAL" clId="{0C47BB8A-3E04-4724-A670-18CA3B85BE2F}" dt="2026-06-18T07:08:22.314" v="33" actId="14100"/>
          <ac:spMkLst>
            <pc:docMk/>
            <pc:sldMk cId="2819098254" sldId="266"/>
            <ac:spMk id="12" creationId="{C5B97F41-CBB9-4341-0DA5-F7B3F3E0DF91}"/>
          </ac:spMkLst>
        </pc:spChg>
        <pc:graphicFrameChg chg="mod">
          <ac:chgData name="Holly Sherrie" userId="6354235a-b30d-4cca-a73b-49c483539354" providerId="ADAL" clId="{0C47BB8A-3E04-4724-A670-18CA3B85BE2F}" dt="2026-06-18T07:07:56.527" v="27" actId="14100"/>
          <ac:graphicFrameMkLst>
            <pc:docMk/>
            <pc:sldMk cId="2819098254" sldId="266"/>
            <ac:graphicFrameMk id="37" creationId="{C87F4528-0984-F588-B0B6-F00827FF4248}"/>
          </ac:graphicFrameMkLst>
        </pc:graphicFrameChg>
        <pc:graphicFrameChg chg="mod">
          <ac:chgData name="Holly Sherrie" userId="6354235a-b30d-4cca-a73b-49c483539354" providerId="ADAL" clId="{0C47BB8A-3E04-4724-A670-18CA3B85BE2F}" dt="2026-06-18T07:08:15.085" v="32" actId="14100"/>
          <ac:graphicFrameMkLst>
            <pc:docMk/>
            <pc:sldMk cId="2819098254" sldId="266"/>
            <ac:graphicFrameMk id="39" creationId="{9425F586-4263-B13D-1BFD-15FCB23FFE9A}"/>
          </ac:graphicFrameMkLst>
        </pc:graphicFrameChg>
        <pc:graphicFrameChg chg="mod">
          <ac:chgData name="Holly Sherrie" userId="6354235a-b30d-4cca-a73b-49c483539354" providerId="ADAL" clId="{0C47BB8A-3E04-4724-A670-18CA3B85BE2F}" dt="2026-06-18T07:08:10.278" v="31" actId="14100"/>
          <ac:graphicFrameMkLst>
            <pc:docMk/>
            <pc:sldMk cId="2819098254" sldId="266"/>
            <ac:graphicFrameMk id="41" creationId="{9CC424DF-E992-7F3B-BFBC-F33F4B85E0E1}"/>
          </ac:graphicFrameMkLst>
        </pc:graphicFrameChg>
        <pc:graphicFrameChg chg="mod">
          <ac:chgData name="Holly Sherrie" userId="6354235a-b30d-4cca-a73b-49c483539354" providerId="ADAL" clId="{0C47BB8A-3E04-4724-A670-18CA3B85BE2F}" dt="2026-06-18T07:08:03.141" v="29" actId="14100"/>
          <ac:graphicFrameMkLst>
            <pc:docMk/>
            <pc:sldMk cId="2819098254" sldId="266"/>
            <ac:graphicFrameMk id="42" creationId="{ED678918-00F4-1F99-4DDB-8AFC4C8E3763}"/>
          </ac:graphicFrameMkLst>
        </pc:graphicFrameChg>
      </pc:sldChg>
      <pc:sldChg chg="delSp modSp mod">
        <pc:chgData name="Holly Sherrie" userId="6354235a-b30d-4cca-a73b-49c483539354" providerId="ADAL" clId="{0C47BB8A-3E04-4724-A670-18CA3B85BE2F}" dt="2026-06-18T07:07:11.289" v="16" actId="14100"/>
        <pc:sldMkLst>
          <pc:docMk/>
          <pc:sldMk cId="3789120679" sldId="298"/>
        </pc:sldMkLst>
        <pc:spChg chg="mod">
          <ac:chgData name="Holly Sherrie" userId="6354235a-b30d-4cca-a73b-49c483539354" providerId="ADAL" clId="{0C47BB8A-3E04-4724-A670-18CA3B85BE2F}" dt="2026-06-18T07:07:07.314" v="15" actId="1076"/>
          <ac:spMkLst>
            <pc:docMk/>
            <pc:sldMk cId="3789120679" sldId="298"/>
            <ac:spMk id="2" creationId="{9F80361F-6DA1-1AAB-178C-262928F44626}"/>
          </ac:spMkLst>
        </pc:spChg>
        <pc:spChg chg="del mod">
          <ac:chgData name="Holly Sherrie" userId="6354235a-b30d-4cca-a73b-49c483539354" providerId="ADAL" clId="{0C47BB8A-3E04-4724-A670-18CA3B85BE2F}" dt="2026-06-18T07:06:48.344" v="10" actId="478"/>
          <ac:spMkLst>
            <pc:docMk/>
            <pc:sldMk cId="3789120679" sldId="298"/>
            <ac:spMk id="4" creationId="{716A3700-FA56-F06D-1A24-9676415EF473}"/>
          </ac:spMkLst>
        </pc:spChg>
        <pc:spChg chg="mod">
          <ac:chgData name="Holly Sherrie" userId="6354235a-b30d-4cca-a73b-49c483539354" providerId="ADAL" clId="{0C47BB8A-3E04-4724-A670-18CA3B85BE2F}" dt="2026-06-18T07:06:59.759" v="13" actId="1076"/>
          <ac:spMkLst>
            <pc:docMk/>
            <pc:sldMk cId="3789120679" sldId="298"/>
            <ac:spMk id="6" creationId="{F587505E-91BC-46D9-891B-C32FC37187FF}"/>
          </ac:spMkLst>
        </pc:spChg>
        <pc:spChg chg="mod">
          <ac:chgData name="Holly Sherrie" userId="6354235a-b30d-4cca-a73b-49c483539354" providerId="ADAL" clId="{0C47BB8A-3E04-4724-A670-18CA3B85BE2F}" dt="2026-06-18T07:06:29.612" v="6" actId="1076"/>
          <ac:spMkLst>
            <pc:docMk/>
            <pc:sldMk cId="3789120679" sldId="298"/>
            <ac:spMk id="8" creationId="{15886EFE-8094-7361-0294-798FAA3F31D3}"/>
          </ac:spMkLst>
        </pc:spChg>
        <pc:spChg chg="ord">
          <ac:chgData name="Holly Sherrie" userId="6354235a-b30d-4cca-a73b-49c483539354" providerId="ADAL" clId="{0C47BB8A-3E04-4724-A670-18CA3B85BE2F}" dt="2026-06-18T07:06:52.310" v="11" actId="167"/>
          <ac:spMkLst>
            <pc:docMk/>
            <pc:sldMk cId="3789120679" sldId="298"/>
            <ac:spMk id="15" creationId="{A2DCFB4A-3245-A750-9599-8665AC008D77}"/>
          </ac:spMkLst>
        </pc:spChg>
        <pc:graphicFrameChg chg="mod">
          <ac:chgData name="Holly Sherrie" userId="6354235a-b30d-4cca-a73b-49c483539354" providerId="ADAL" clId="{0C47BB8A-3E04-4724-A670-18CA3B85BE2F}" dt="2026-06-18T07:06:56.377" v="12" actId="14100"/>
          <ac:graphicFrameMkLst>
            <pc:docMk/>
            <pc:sldMk cId="3789120679" sldId="298"/>
            <ac:graphicFrameMk id="9" creationId="{3A29727C-4F9E-A5CF-815F-030422258A1E}"/>
          </ac:graphicFrameMkLst>
        </pc:graphicFrameChg>
        <pc:graphicFrameChg chg="mod modGraphic">
          <ac:chgData name="Holly Sherrie" userId="6354235a-b30d-4cca-a73b-49c483539354" providerId="ADAL" clId="{0C47BB8A-3E04-4724-A670-18CA3B85BE2F}" dt="2026-06-18T07:07:04.116" v="14" actId="14100"/>
          <ac:graphicFrameMkLst>
            <pc:docMk/>
            <pc:sldMk cId="3789120679" sldId="298"/>
            <ac:graphicFrameMk id="10" creationId="{A545126A-786B-CB4A-2601-DC3F78EA17DB}"/>
          </ac:graphicFrameMkLst>
        </pc:graphicFrameChg>
        <pc:graphicFrameChg chg="mod ord">
          <ac:chgData name="Holly Sherrie" userId="6354235a-b30d-4cca-a73b-49c483539354" providerId="ADAL" clId="{0C47BB8A-3E04-4724-A670-18CA3B85BE2F}" dt="2026-06-18T07:06:38.991" v="8" actId="167"/>
          <ac:graphicFrameMkLst>
            <pc:docMk/>
            <pc:sldMk cId="3789120679" sldId="298"/>
            <ac:graphicFrameMk id="11" creationId="{8E105103-C609-D6C3-CD0D-CD7E1267C9A1}"/>
          </ac:graphicFrameMkLst>
        </pc:graphicFrameChg>
        <pc:graphicFrameChg chg="mod">
          <ac:chgData name="Holly Sherrie" userId="6354235a-b30d-4cca-a73b-49c483539354" providerId="ADAL" clId="{0C47BB8A-3E04-4724-A670-18CA3B85BE2F}" dt="2026-06-18T07:07:11.289" v="16" actId="14100"/>
          <ac:graphicFrameMkLst>
            <pc:docMk/>
            <pc:sldMk cId="3789120679" sldId="298"/>
            <ac:graphicFrameMk id="12" creationId="{6C0727B4-1751-2D96-92F8-DE85AFB9A941}"/>
          </ac:graphicFrameMkLst>
        </pc:graphicFrameChg>
      </pc:sldChg>
      <pc:sldChg chg="modSp mod">
        <pc:chgData name="Holly Sherrie" userId="6354235a-b30d-4cca-a73b-49c483539354" providerId="ADAL" clId="{0C47BB8A-3E04-4724-A670-18CA3B85BE2F}" dt="2026-06-18T07:07:44.623" v="25" actId="14100"/>
        <pc:sldMkLst>
          <pc:docMk/>
          <pc:sldMk cId="318738820" sldId="304"/>
        </pc:sldMkLst>
        <pc:spChg chg="mod">
          <ac:chgData name="Holly Sherrie" userId="6354235a-b30d-4cca-a73b-49c483539354" providerId="ADAL" clId="{0C47BB8A-3E04-4724-A670-18CA3B85BE2F}" dt="2026-06-18T07:07:23.618" v="18" actId="1076"/>
          <ac:spMkLst>
            <pc:docMk/>
            <pc:sldMk cId="318738820" sldId="304"/>
            <ac:spMk id="3" creationId="{B836AF3B-F3D7-88E2-90DE-801FB60C8181}"/>
          </ac:spMkLst>
        </pc:spChg>
        <pc:spChg chg="mod">
          <ac:chgData name="Holly Sherrie" userId="6354235a-b30d-4cca-a73b-49c483539354" providerId="ADAL" clId="{0C47BB8A-3E04-4724-A670-18CA3B85BE2F}" dt="2026-06-18T07:07:34.011" v="21" actId="1076"/>
          <ac:spMkLst>
            <pc:docMk/>
            <pc:sldMk cId="318738820" sldId="304"/>
            <ac:spMk id="23" creationId="{12D1A6CA-C4CD-8434-9387-34860E48DA2B}"/>
          </ac:spMkLst>
        </pc:spChg>
        <pc:spChg chg="mod">
          <ac:chgData name="Holly Sherrie" userId="6354235a-b30d-4cca-a73b-49c483539354" providerId="ADAL" clId="{0C47BB8A-3E04-4724-A670-18CA3B85BE2F}" dt="2026-06-18T07:07:37.513" v="22" actId="1076"/>
          <ac:spMkLst>
            <pc:docMk/>
            <pc:sldMk cId="318738820" sldId="304"/>
            <ac:spMk id="39" creationId="{BDE99725-948E-5703-C316-7BD5857B2530}"/>
          </ac:spMkLst>
        </pc:spChg>
        <pc:graphicFrameChg chg="mod">
          <ac:chgData name="Holly Sherrie" userId="6354235a-b30d-4cca-a73b-49c483539354" providerId="ADAL" clId="{0C47BB8A-3E04-4724-A670-18CA3B85BE2F}" dt="2026-06-18T07:07:44.623" v="25" actId="14100"/>
          <ac:graphicFrameMkLst>
            <pc:docMk/>
            <pc:sldMk cId="318738820" sldId="304"/>
            <ac:graphicFrameMk id="13" creationId="{F7791734-5D94-27C6-6E63-1D36172DE2AC}"/>
          </ac:graphicFrameMkLst>
        </pc:graphicFrameChg>
        <pc:graphicFrameChg chg="mod">
          <ac:chgData name="Holly Sherrie" userId="6354235a-b30d-4cca-a73b-49c483539354" providerId="ADAL" clId="{0C47BB8A-3E04-4724-A670-18CA3B85BE2F}" dt="2026-06-18T07:07:42.079" v="24" actId="14100"/>
          <ac:graphicFrameMkLst>
            <pc:docMk/>
            <pc:sldMk cId="318738820" sldId="304"/>
            <ac:graphicFrameMk id="38" creationId="{CDF6E834-7A57-45FD-B1DB-44AA77EFA3CA}"/>
          </ac:graphicFrameMkLst>
        </pc:graphicFrameChg>
      </pc:sldChg>
    </pc:docChg>
  </pc:docChgLst>
  <pc:docChgLst>
    <pc:chgData name="Effie McDonald" userId="0df874db-cc19-4a62-9646-d6b76606a1db" providerId="ADAL" clId="{F7C52E26-BA38-445F-8ED5-3785E72922E6}"/>
    <pc:docChg chg="undo custSel modSld">
      <pc:chgData name="Effie McDonald" userId="0df874db-cc19-4a62-9646-d6b76606a1db" providerId="ADAL" clId="{F7C52E26-BA38-445F-8ED5-3785E72922E6}" dt="2026-06-18T08:21:19.025" v="174" actId="1076"/>
      <pc:docMkLst>
        <pc:docMk/>
      </pc:docMkLst>
      <pc:sldChg chg="modSp mod">
        <pc:chgData name="Effie McDonald" userId="0df874db-cc19-4a62-9646-d6b76606a1db" providerId="ADAL" clId="{F7C52E26-BA38-445F-8ED5-3785E72922E6}" dt="2026-06-18T07:40:09.881" v="51" actId="20577"/>
        <pc:sldMkLst>
          <pc:docMk/>
          <pc:sldMk cId="4091523002" sldId="257"/>
        </pc:sldMkLst>
        <pc:spChg chg="mod">
          <ac:chgData name="Effie McDonald" userId="0df874db-cc19-4a62-9646-d6b76606a1db" providerId="ADAL" clId="{F7C52E26-BA38-445F-8ED5-3785E72922E6}" dt="2026-06-18T07:40:09.881" v="51" actId="20577"/>
          <ac:spMkLst>
            <pc:docMk/>
            <pc:sldMk cId="4091523002" sldId="257"/>
            <ac:spMk id="2" creationId="{15C91AAA-E6D7-6DB6-CE58-03E42C2F5806}"/>
          </ac:spMkLst>
        </pc:spChg>
      </pc:sldChg>
      <pc:sldChg chg="modSp mod">
        <pc:chgData name="Effie McDonald" userId="0df874db-cc19-4a62-9646-d6b76606a1db" providerId="ADAL" clId="{F7C52E26-BA38-445F-8ED5-3785E72922E6}" dt="2026-06-18T07:56:52.404" v="124" actId="20577"/>
        <pc:sldMkLst>
          <pc:docMk/>
          <pc:sldMk cId="2819098254" sldId="266"/>
        </pc:sldMkLst>
        <pc:spChg chg="mod">
          <ac:chgData name="Effie McDonald" userId="0df874db-cc19-4a62-9646-d6b76606a1db" providerId="ADAL" clId="{F7C52E26-BA38-445F-8ED5-3785E72922E6}" dt="2026-06-18T07:56:52.404" v="124" actId="20577"/>
          <ac:spMkLst>
            <pc:docMk/>
            <pc:sldMk cId="2819098254" sldId="266"/>
            <ac:spMk id="36" creationId="{CBFF3769-556C-A1F2-C5F2-EA95532BDF3F}"/>
          </ac:spMkLst>
        </pc:spChg>
        <pc:graphicFrameChg chg="mod">
          <ac:chgData name="Effie McDonald" userId="0df874db-cc19-4a62-9646-d6b76606a1db" providerId="ADAL" clId="{F7C52E26-BA38-445F-8ED5-3785E72922E6}" dt="2026-06-18T07:56:38.911" v="119" actId="208"/>
          <ac:graphicFrameMkLst>
            <pc:docMk/>
            <pc:sldMk cId="2819098254" sldId="266"/>
            <ac:graphicFrameMk id="37" creationId="{C87F4528-0984-F588-B0B6-F00827FF4248}"/>
          </ac:graphicFrameMkLst>
        </pc:graphicFrameChg>
      </pc:sldChg>
      <pc:sldChg chg="modSp mod">
        <pc:chgData name="Effie McDonald" userId="0df874db-cc19-4a62-9646-d6b76606a1db" providerId="ADAL" clId="{F7C52E26-BA38-445F-8ED5-3785E72922E6}" dt="2026-06-18T08:19:29.909" v="165" actId="120"/>
        <pc:sldMkLst>
          <pc:docMk/>
          <pc:sldMk cId="198893086" sldId="282"/>
        </pc:sldMkLst>
        <pc:spChg chg="mod">
          <ac:chgData name="Effie McDonald" userId="0df874db-cc19-4a62-9646-d6b76606a1db" providerId="ADAL" clId="{F7C52E26-BA38-445F-8ED5-3785E72922E6}" dt="2026-06-18T08:19:29.909" v="165" actId="120"/>
          <ac:spMkLst>
            <pc:docMk/>
            <pc:sldMk cId="198893086" sldId="282"/>
            <ac:spMk id="5" creationId="{983D5857-B9B5-E939-D548-B2424072677C}"/>
          </ac:spMkLst>
        </pc:spChg>
        <pc:graphicFrameChg chg="mod">
          <ac:chgData name="Effie McDonald" userId="0df874db-cc19-4a62-9646-d6b76606a1db" providerId="ADAL" clId="{F7C52E26-BA38-445F-8ED5-3785E72922E6}" dt="2026-06-18T08:19:07.139" v="164" actId="208"/>
          <ac:graphicFrameMkLst>
            <pc:docMk/>
            <pc:sldMk cId="198893086" sldId="282"/>
            <ac:graphicFrameMk id="10" creationId="{D21C1BE1-FD01-37B9-5274-40D030F121F1}"/>
          </ac:graphicFrameMkLst>
        </pc:graphicFrameChg>
      </pc:sldChg>
      <pc:sldChg chg="addSp delSp modSp mod">
        <pc:chgData name="Effie McDonald" userId="0df874db-cc19-4a62-9646-d6b76606a1db" providerId="ADAL" clId="{F7C52E26-BA38-445F-8ED5-3785E72922E6}" dt="2026-06-18T07:53:22.917" v="99" actId="207"/>
        <pc:sldMkLst>
          <pc:docMk/>
          <pc:sldMk cId="3789120679" sldId="298"/>
        </pc:sldMkLst>
        <pc:spChg chg="add del mod">
          <ac:chgData name="Effie McDonald" userId="0df874db-cc19-4a62-9646-d6b76606a1db" providerId="ADAL" clId="{F7C52E26-BA38-445F-8ED5-3785E72922E6}" dt="2026-06-18T07:45:53.238" v="70" actId="478"/>
          <ac:spMkLst>
            <pc:docMk/>
            <pc:sldMk cId="3789120679" sldId="298"/>
            <ac:spMk id="3" creationId="{AF8EC19D-838E-65A2-1CE0-A722353779E7}"/>
          </ac:spMkLst>
        </pc:spChg>
        <pc:spChg chg="mod">
          <ac:chgData name="Effie McDonald" userId="0df874db-cc19-4a62-9646-d6b76606a1db" providerId="ADAL" clId="{F7C52E26-BA38-445F-8ED5-3785E72922E6}" dt="2026-06-18T07:44:01.087" v="60" actId="207"/>
          <ac:spMkLst>
            <pc:docMk/>
            <pc:sldMk cId="3789120679" sldId="298"/>
            <ac:spMk id="7" creationId="{19882AB7-A295-677C-A4F7-98448F1602D6}"/>
          </ac:spMkLst>
        </pc:spChg>
        <pc:spChg chg="mod">
          <ac:chgData name="Effie McDonald" userId="0df874db-cc19-4a62-9646-d6b76606a1db" providerId="ADAL" clId="{F7C52E26-BA38-445F-8ED5-3785E72922E6}" dt="2026-06-18T07:47:51.423" v="74" actId="1076"/>
          <ac:spMkLst>
            <pc:docMk/>
            <pc:sldMk cId="3789120679" sldId="298"/>
            <ac:spMk id="14" creationId="{81DFCF71-C54E-9FC4-38A6-CF7DE9E18921}"/>
          </ac:spMkLst>
        </pc:spChg>
        <pc:spChg chg="mod">
          <ac:chgData name="Effie McDonald" userId="0df874db-cc19-4a62-9646-d6b76606a1db" providerId="ADAL" clId="{F7C52E26-BA38-445F-8ED5-3785E72922E6}" dt="2026-06-18T07:42:06.785" v="53" actId="1076"/>
          <ac:spMkLst>
            <pc:docMk/>
            <pc:sldMk cId="3789120679" sldId="298"/>
            <ac:spMk id="16" creationId="{4F209125-2BE4-0C45-4360-4BAD15BCA48E}"/>
          </ac:spMkLst>
        </pc:spChg>
        <pc:spChg chg="mod">
          <ac:chgData name="Effie McDonald" userId="0df874db-cc19-4a62-9646-d6b76606a1db" providerId="ADAL" clId="{F7C52E26-BA38-445F-8ED5-3785E72922E6}" dt="2026-06-18T07:41:59.096" v="52" actId="1076"/>
          <ac:spMkLst>
            <pc:docMk/>
            <pc:sldMk cId="3789120679" sldId="298"/>
            <ac:spMk id="17" creationId="{2B1294DC-108B-D674-573B-3A31DDAF0FB4}"/>
          </ac:spMkLst>
        </pc:spChg>
        <pc:spChg chg="mod">
          <ac:chgData name="Effie McDonald" userId="0df874db-cc19-4a62-9646-d6b76606a1db" providerId="ADAL" clId="{F7C52E26-BA38-445F-8ED5-3785E72922E6}" dt="2026-06-18T07:42:59.214" v="57" actId="1076"/>
          <ac:spMkLst>
            <pc:docMk/>
            <pc:sldMk cId="3789120679" sldId="298"/>
            <ac:spMk id="18" creationId="{A04B3B53-20F9-A903-F031-6AC1DB814A90}"/>
          </ac:spMkLst>
        </pc:spChg>
        <pc:spChg chg="mod">
          <ac:chgData name="Effie McDonald" userId="0df874db-cc19-4a62-9646-d6b76606a1db" providerId="ADAL" clId="{F7C52E26-BA38-445F-8ED5-3785E72922E6}" dt="2026-06-18T07:43:17.175" v="59" actId="1076"/>
          <ac:spMkLst>
            <pc:docMk/>
            <pc:sldMk cId="3789120679" sldId="298"/>
            <ac:spMk id="19" creationId="{CCFD5644-6F4F-F4E0-BECF-D9AB1D83A04B}"/>
          </ac:spMkLst>
        </pc:spChg>
        <pc:spChg chg="mod">
          <ac:chgData name="Effie McDonald" userId="0df874db-cc19-4a62-9646-d6b76606a1db" providerId="ADAL" clId="{F7C52E26-BA38-445F-8ED5-3785E72922E6}" dt="2026-06-18T07:43:12.663" v="58" actId="1076"/>
          <ac:spMkLst>
            <pc:docMk/>
            <pc:sldMk cId="3789120679" sldId="298"/>
            <ac:spMk id="20" creationId="{0E0E2EF7-0BD6-2603-B771-BBD6F1E96A63}"/>
          </ac:spMkLst>
        </pc:spChg>
        <pc:spChg chg="mod">
          <ac:chgData name="Effie McDonald" userId="0df874db-cc19-4a62-9646-d6b76606a1db" providerId="ADAL" clId="{F7C52E26-BA38-445F-8ED5-3785E72922E6}" dt="2026-06-18T07:42:16.128" v="55" actId="1076"/>
          <ac:spMkLst>
            <pc:docMk/>
            <pc:sldMk cId="3789120679" sldId="298"/>
            <ac:spMk id="21" creationId="{35B7BAC4-5E12-5572-C9A0-DB670A6FD8DF}"/>
          </ac:spMkLst>
        </pc:spChg>
        <pc:spChg chg="mod">
          <ac:chgData name="Effie McDonald" userId="0df874db-cc19-4a62-9646-d6b76606a1db" providerId="ADAL" clId="{F7C52E26-BA38-445F-8ED5-3785E72922E6}" dt="2026-06-18T07:42:12.592" v="54" actId="1076"/>
          <ac:spMkLst>
            <pc:docMk/>
            <pc:sldMk cId="3789120679" sldId="298"/>
            <ac:spMk id="22" creationId="{0C8A706C-99AB-30A1-1AF3-E66AEA74E927}"/>
          </ac:spMkLst>
        </pc:spChg>
        <pc:graphicFrameChg chg="mod">
          <ac:chgData name="Effie McDonald" userId="0df874db-cc19-4a62-9646-d6b76606a1db" providerId="ADAL" clId="{F7C52E26-BA38-445F-8ED5-3785E72922E6}" dt="2026-06-18T07:52:05.774" v="92" actId="14100"/>
          <ac:graphicFrameMkLst>
            <pc:docMk/>
            <pc:sldMk cId="3789120679" sldId="298"/>
            <ac:graphicFrameMk id="9" creationId="{3A29727C-4F9E-A5CF-815F-030422258A1E}"/>
          </ac:graphicFrameMkLst>
        </pc:graphicFrameChg>
        <pc:graphicFrameChg chg="mod modGraphic">
          <ac:chgData name="Effie McDonald" userId="0df874db-cc19-4a62-9646-d6b76606a1db" providerId="ADAL" clId="{F7C52E26-BA38-445F-8ED5-3785E72922E6}" dt="2026-06-18T07:53:22.917" v="99" actId="207"/>
          <ac:graphicFrameMkLst>
            <pc:docMk/>
            <pc:sldMk cId="3789120679" sldId="298"/>
            <ac:graphicFrameMk id="10" creationId="{A545126A-786B-CB4A-2601-DC3F78EA17DB}"/>
          </ac:graphicFrameMkLst>
        </pc:graphicFrameChg>
        <pc:graphicFrameChg chg="mod">
          <ac:chgData name="Effie McDonald" userId="0df874db-cc19-4a62-9646-d6b76606a1db" providerId="ADAL" clId="{F7C52E26-BA38-445F-8ED5-3785E72922E6}" dt="2026-06-18T07:51:09.886" v="89" actId="14100"/>
          <ac:graphicFrameMkLst>
            <pc:docMk/>
            <pc:sldMk cId="3789120679" sldId="298"/>
            <ac:graphicFrameMk id="11" creationId="{8E105103-C609-D6C3-CD0D-CD7E1267C9A1}"/>
          </ac:graphicFrameMkLst>
        </pc:graphicFrameChg>
        <pc:graphicFrameChg chg="mod">
          <ac:chgData name="Effie McDonald" userId="0df874db-cc19-4a62-9646-d6b76606a1db" providerId="ADAL" clId="{F7C52E26-BA38-445F-8ED5-3785E72922E6}" dt="2026-06-18T07:51:44.589" v="91" actId="14100"/>
          <ac:graphicFrameMkLst>
            <pc:docMk/>
            <pc:sldMk cId="3789120679" sldId="298"/>
            <ac:graphicFrameMk id="12" creationId="{6C0727B4-1751-2D96-92F8-DE85AFB9A941}"/>
          </ac:graphicFrameMkLst>
        </pc:graphicFrameChg>
        <pc:cxnChg chg="mod">
          <ac:chgData name="Effie McDonald" userId="0df874db-cc19-4a62-9646-d6b76606a1db" providerId="ADAL" clId="{F7C52E26-BA38-445F-8ED5-3785E72922E6}" dt="2026-06-18T07:47:42.342" v="73" actId="14100"/>
          <ac:cxnSpMkLst>
            <pc:docMk/>
            <pc:sldMk cId="3789120679" sldId="298"/>
            <ac:cxnSpMk id="13" creationId="{13FD942A-6028-4AAD-35E5-9E46E54003EF}"/>
          </ac:cxnSpMkLst>
        </pc:cxnChg>
      </pc:sldChg>
      <pc:sldChg chg="modSp mod">
        <pc:chgData name="Effie McDonald" userId="0df874db-cc19-4a62-9646-d6b76606a1db" providerId="ADAL" clId="{F7C52E26-BA38-445F-8ED5-3785E72922E6}" dt="2026-06-18T08:00:24.634" v="154" actId="166"/>
        <pc:sldMkLst>
          <pc:docMk/>
          <pc:sldMk cId="1357789323" sldId="300"/>
        </pc:sldMkLst>
        <pc:spChg chg="mod">
          <ac:chgData name="Effie McDonald" userId="0df874db-cc19-4a62-9646-d6b76606a1db" providerId="ADAL" clId="{F7C52E26-BA38-445F-8ED5-3785E72922E6}" dt="2026-06-18T08:00:17.784" v="153" actId="20577"/>
          <ac:spMkLst>
            <pc:docMk/>
            <pc:sldMk cId="1357789323" sldId="300"/>
            <ac:spMk id="15" creationId="{A7087D7D-5EED-9420-B3C4-954310C080D1}"/>
          </ac:spMkLst>
        </pc:spChg>
        <pc:spChg chg="mod ord">
          <ac:chgData name="Effie McDonald" userId="0df874db-cc19-4a62-9646-d6b76606a1db" providerId="ADAL" clId="{F7C52E26-BA38-445F-8ED5-3785E72922E6}" dt="2026-06-18T08:00:24.634" v="154" actId="166"/>
          <ac:spMkLst>
            <pc:docMk/>
            <pc:sldMk cId="1357789323" sldId="300"/>
            <ac:spMk id="17" creationId="{E0022A1F-F67D-CB42-D3D9-09DA573F51E4}"/>
          </ac:spMkLst>
        </pc:spChg>
      </pc:sldChg>
      <pc:sldChg chg="modSp mod">
        <pc:chgData name="Effie McDonald" userId="0df874db-cc19-4a62-9646-d6b76606a1db" providerId="ADAL" clId="{F7C52E26-BA38-445F-8ED5-3785E72922E6}" dt="2026-06-18T07:56:23.726" v="118"/>
        <pc:sldMkLst>
          <pc:docMk/>
          <pc:sldMk cId="318738820" sldId="304"/>
        </pc:sldMkLst>
        <pc:spChg chg="mod">
          <ac:chgData name="Effie McDonald" userId="0df874db-cc19-4a62-9646-d6b76606a1db" providerId="ADAL" clId="{F7C52E26-BA38-445F-8ED5-3785E72922E6}" dt="2026-06-18T07:54:03.409" v="103" actId="20577"/>
          <ac:spMkLst>
            <pc:docMk/>
            <pc:sldMk cId="318738820" sldId="304"/>
            <ac:spMk id="3" creationId="{B836AF3B-F3D7-88E2-90DE-801FB60C8181}"/>
          </ac:spMkLst>
        </pc:spChg>
        <pc:spChg chg="mod">
          <ac:chgData name="Effie McDonald" userId="0df874db-cc19-4a62-9646-d6b76606a1db" providerId="ADAL" clId="{F7C52E26-BA38-445F-8ED5-3785E72922E6}" dt="2026-06-18T07:55:06.799" v="112" actId="1076"/>
          <ac:spMkLst>
            <pc:docMk/>
            <pc:sldMk cId="318738820" sldId="304"/>
            <ac:spMk id="18" creationId="{50E6F2C1-604C-0819-F90E-83CAB13BFF5E}"/>
          </ac:spMkLst>
        </pc:spChg>
        <pc:spChg chg="mod">
          <ac:chgData name="Effie McDonald" userId="0df874db-cc19-4a62-9646-d6b76606a1db" providerId="ADAL" clId="{F7C52E26-BA38-445F-8ED5-3785E72922E6}" dt="2026-06-18T07:53:45.949" v="100" actId="1076"/>
          <ac:spMkLst>
            <pc:docMk/>
            <pc:sldMk cId="318738820" sldId="304"/>
            <ac:spMk id="23" creationId="{12D1A6CA-C4CD-8434-9387-34860E48DA2B}"/>
          </ac:spMkLst>
        </pc:spChg>
        <pc:grpChg chg="mod">
          <ac:chgData name="Effie McDonald" userId="0df874db-cc19-4a62-9646-d6b76606a1db" providerId="ADAL" clId="{F7C52E26-BA38-445F-8ED5-3785E72922E6}" dt="2026-06-18T07:55:25.551" v="114" actId="14100"/>
          <ac:grpSpMkLst>
            <pc:docMk/>
            <pc:sldMk cId="318738820" sldId="304"/>
            <ac:grpSpMk id="14" creationId="{0A53699D-F551-3F92-4A3C-4481634CAC22}"/>
          </ac:grpSpMkLst>
        </pc:grpChg>
        <pc:graphicFrameChg chg="mod">
          <ac:chgData name="Effie McDonald" userId="0df874db-cc19-4a62-9646-d6b76606a1db" providerId="ADAL" clId="{F7C52E26-BA38-445F-8ED5-3785E72922E6}" dt="2026-06-18T07:54:48.427" v="111" actId="208"/>
          <ac:graphicFrameMkLst>
            <pc:docMk/>
            <pc:sldMk cId="318738820" sldId="304"/>
            <ac:graphicFrameMk id="13" creationId="{F7791734-5D94-27C6-6E63-1D36172DE2AC}"/>
          </ac:graphicFrameMkLst>
        </pc:graphicFrameChg>
        <pc:graphicFrameChg chg="mod">
          <ac:chgData name="Effie McDonald" userId="0df874db-cc19-4a62-9646-d6b76606a1db" providerId="ADAL" clId="{F7C52E26-BA38-445F-8ED5-3785E72922E6}" dt="2026-06-18T07:56:23.726" v="118"/>
          <ac:graphicFrameMkLst>
            <pc:docMk/>
            <pc:sldMk cId="318738820" sldId="304"/>
            <ac:graphicFrameMk id="17" creationId="{3B3624D4-BBC4-C103-8C70-81378D7DC117}"/>
          </ac:graphicFrameMkLst>
        </pc:graphicFrameChg>
      </pc:sldChg>
      <pc:sldChg chg="modSp mod">
        <pc:chgData name="Effie McDonald" userId="0df874db-cc19-4a62-9646-d6b76606a1db" providerId="ADAL" clId="{F7C52E26-BA38-445F-8ED5-3785E72922E6}" dt="2026-06-18T08:16:26.943" v="159" actId="20577"/>
        <pc:sldMkLst>
          <pc:docMk/>
          <pc:sldMk cId="2079880605" sldId="305"/>
        </pc:sldMkLst>
        <pc:spChg chg="mod">
          <ac:chgData name="Effie McDonald" userId="0df874db-cc19-4a62-9646-d6b76606a1db" providerId="ADAL" clId="{F7C52E26-BA38-445F-8ED5-3785E72922E6}" dt="2026-06-18T08:16:26.943" v="159" actId="20577"/>
          <ac:spMkLst>
            <pc:docMk/>
            <pc:sldMk cId="2079880605" sldId="305"/>
            <ac:spMk id="18" creationId="{4F05DC8D-C30E-285D-05B6-88B403FC15E0}"/>
          </ac:spMkLst>
        </pc:spChg>
      </pc:sldChg>
      <pc:sldChg chg="modSp mod">
        <pc:chgData name="Effie McDonald" userId="0df874db-cc19-4a62-9646-d6b76606a1db" providerId="ADAL" clId="{F7C52E26-BA38-445F-8ED5-3785E72922E6}" dt="2026-06-18T08:21:19.025" v="174" actId="1076"/>
        <pc:sldMkLst>
          <pc:docMk/>
          <pc:sldMk cId="1435220536" sldId="306"/>
        </pc:sldMkLst>
        <pc:spChg chg="mod">
          <ac:chgData name="Effie McDonald" userId="0df874db-cc19-4a62-9646-d6b76606a1db" providerId="ADAL" clId="{F7C52E26-BA38-445F-8ED5-3785E72922E6}" dt="2026-06-18T08:21:19.025" v="174" actId="1076"/>
          <ac:spMkLst>
            <pc:docMk/>
            <pc:sldMk cId="1435220536" sldId="306"/>
            <ac:spMk id="6" creationId="{5FF5A94E-B264-1808-8C88-92748C07F770}"/>
          </ac:spMkLst>
        </pc:spChg>
        <pc:graphicFrameChg chg="mod">
          <ac:chgData name="Effie McDonald" userId="0df874db-cc19-4a62-9646-d6b76606a1db" providerId="ADAL" clId="{F7C52E26-BA38-445F-8ED5-3785E72922E6}" dt="2026-06-18T08:20:43.169" v="173" actId="208"/>
          <ac:graphicFrameMkLst>
            <pc:docMk/>
            <pc:sldMk cId="1435220536" sldId="306"/>
            <ac:graphicFrameMk id="7" creationId="{26CC0FA6-670F-BEAA-30B0-A250E008D209}"/>
          </ac:graphicFrameMkLst>
        </pc:graphicFrameChg>
      </pc:sldChg>
    </pc:docChg>
  </pc:docChgLst>
  <pc:docChgLst>
    <pc:chgData name="Alison MacLeod" userId="69a92b1b-dc9a-4569-bb01-4684ba87d8fb" providerId="ADAL" clId="{92D659DA-7D4C-4842-9FDD-2962581799AA}"/>
    <pc:docChg chg="undo custSel modSld">
      <pc:chgData name="Alison MacLeod" userId="69a92b1b-dc9a-4569-bb01-4684ba87d8fb" providerId="ADAL" clId="{92D659DA-7D4C-4842-9FDD-2962581799AA}" dt="2026-06-18T17:43:07.697" v="750" actId="20577"/>
      <pc:docMkLst>
        <pc:docMk/>
      </pc:docMkLst>
      <pc:sldChg chg="modSp mod">
        <pc:chgData name="Alison MacLeod" userId="69a92b1b-dc9a-4569-bb01-4684ba87d8fb" providerId="ADAL" clId="{92D659DA-7D4C-4842-9FDD-2962581799AA}" dt="2026-06-18T12:15:57.208" v="572" actId="20577"/>
        <pc:sldMkLst>
          <pc:docMk/>
          <pc:sldMk cId="4091523002" sldId="257"/>
        </pc:sldMkLst>
        <pc:spChg chg="mod">
          <ac:chgData name="Alison MacLeod" userId="69a92b1b-dc9a-4569-bb01-4684ba87d8fb" providerId="ADAL" clId="{92D659DA-7D4C-4842-9FDD-2962581799AA}" dt="2026-06-18T12:15:57.208" v="572" actId="20577"/>
          <ac:spMkLst>
            <pc:docMk/>
            <pc:sldMk cId="4091523002" sldId="257"/>
            <ac:spMk id="2" creationId="{15C91AAA-E6D7-6DB6-CE58-03E42C2F5806}"/>
          </ac:spMkLst>
        </pc:spChg>
      </pc:sldChg>
      <pc:sldChg chg="modSp mod">
        <pc:chgData name="Alison MacLeod" userId="69a92b1b-dc9a-4569-bb01-4684ba87d8fb" providerId="ADAL" clId="{92D659DA-7D4C-4842-9FDD-2962581799AA}" dt="2026-06-18T11:12:15.153" v="192" actId="207"/>
        <pc:sldMkLst>
          <pc:docMk/>
          <pc:sldMk cId="1078048475" sldId="262"/>
        </pc:sldMkLst>
        <pc:spChg chg="mod">
          <ac:chgData name="Alison MacLeod" userId="69a92b1b-dc9a-4569-bb01-4684ba87d8fb" providerId="ADAL" clId="{92D659DA-7D4C-4842-9FDD-2962581799AA}" dt="2026-06-18T10:25:51.637" v="1" actId="404"/>
          <ac:spMkLst>
            <pc:docMk/>
            <pc:sldMk cId="1078048475" sldId="262"/>
            <ac:spMk id="2" creationId="{0185D6B1-9CAF-8A4C-225F-6633FCCED7A3}"/>
          </ac:spMkLst>
        </pc:spChg>
        <pc:spChg chg="mod">
          <ac:chgData name="Alison MacLeod" userId="69a92b1b-dc9a-4569-bb01-4684ba87d8fb" providerId="ADAL" clId="{92D659DA-7D4C-4842-9FDD-2962581799AA}" dt="2026-06-18T11:12:15.153" v="192" actId="207"/>
          <ac:spMkLst>
            <pc:docMk/>
            <pc:sldMk cId="1078048475" sldId="262"/>
            <ac:spMk id="3" creationId="{EA83D463-B93B-5922-AEB9-84C4845C3E33}"/>
          </ac:spMkLst>
        </pc:spChg>
      </pc:sldChg>
      <pc:sldChg chg="modSp mod">
        <pc:chgData name="Alison MacLeod" userId="69a92b1b-dc9a-4569-bb01-4684ba87d8fb" providerId="ADAL" clId="{92D659DA-7D4C-4842-9FDD-2962581799AA}" dt="2026-06-18T12:18:17.778" v="581" actId="207"/>
        <pc:sldMkLst>
          <pc:docMk/>
          <pc:sldMk cId="2819098254" sldId="266"/>
        </pc:sldMkLst>
        <pc:spChg chg="mod">
          <ac:chgData name="Alison MacLeod" userId="69a92b1b-dc9a-4569-bb01-4684ba87d8fb" providerId="ADAL" clId="{92D659DA-7D4C-4842-9FDD-2962581799AA}" dt="2026-06-18T11:09:18.267" v="141"/>
          <ac:spMkLst>
            <pc:docMk/>
            <pc:sldMk cId="2819098254" sldId="266"/>
            <ac:spMk id="2" creationId="{3A30CE9C-F27F-D182-C836-EA39A4B88A74}"/>
          </ac:spMkLst>
        </pc:spChg>
        <pc:spChg chg="mod">
          <ac:chgData name="Alison MacLeod" userId="69a92b1b-dc9a-4569-bb01-4684ba87d8fb" providerId="ADAL" clId="{92D659DA-7D4C-4842-9FDD-2962581799AA}" dt="2026-06-18T11:11:22.905" v="185" actId="14100"/>
          <ac:spMkLst>
            <pc:docMk/>
            <pc:sldMk cId="2819098254" sldId="266"/>
            <ac:spMk id="12" creationId="{C5B97F41-CBB9-4341-0DA5-F7B3F3E0DF91}"/>
          </ac:spMkLst>
        </pc:spChg>
        <pc:spChg chg="mod">
          <ac:chgData name="Alison MacLeod" userId="69a92b1b-dc9a-4569-bb01-4684ba87d8fb" providerId="ADAL" clId="{92D659DA-7D4C-4842-9FDD-2962581799AA}" dt="2026-06-18T11:11:28.929" v="187" actId="14100"/>
          <ac:spMkLst>
            <pc:docMk/>
            <pc:sldMk cId="2819098254" sldId="266"/>
            <ac:spMk id="36" creationId="{CBFF3769-556C-A1F2-C5F2-EA95532BDF3F}"/>
          </ac:spMkLst>
        </pc:spChg>
        <pc:spChg chg="mod">
          <ac:chgData name="Alison MacLeod" userId="69a92b1b-dc9a-4569-bb01-4684ba87d8fb" providerId="ADAL" clId="{92D659DA-7D4C-4842-9FDD-2962581799AA}" dt="2026-06-18T11:11:26.114" v="186" actId="14100"/>
          <ac:spMkLst>
            <pc:docMk/>
            <pc:sldMk cId="2819098254" sldId="266"/>
            <ac:spMk id="38" creationId="{C4E5E62B-A8C1-417B-9897-0776185A4409}"/>
          </ac:spMkLst>
        </pc:spChg>
        <pc:spChg chg="mod">
          <ac:chgData name="Alison MacLeod" userId="69a92b1b-dc9a-4569-bb01-4684ba87d8fb" providerId="ADAL" clId="{92D659DA-7D4C-4842-9FDD-2962581799AA}" dt="2026-06-18T11:11:35.585" v="189" actId="14100"/>
          <ac:spMkLst>
            <pc:docMk/>
            <pc:sldMk cId="2819098254" sldId="266"/>
            <ac:spMk id="44" creationId="{0B2384FB-0489-7819-9BC1-1327CBD13561}"/>
          </ac:spMkLst>
        </pc:spChg>
        <pc:graphicFrameChg chg="mod">
          <ac:chgData name="Alison MacLeod" userId="69a92b1b-dc9a-4569-bb01-4684ba87d8fb" providerId="ADAL" clId="{92D659DA-7D4C-4842-9FDD-2962581799AA}" dt="2026-06-18T12:05:52.189" v="463" actId="208"/>
          <ac:graphicFrameMkLst>
            <pc:docMk/>
            <pc:sldMk cId="2819098254" sldId="266"/>
            <ac:graphicFrameMk id="37" creationId="{C87F4528-0984-F588-B0B6-F00827FF4248}"/>
          </ac:graphicFrameMkLst>
        </pc:graphicFrameChg>
        <pc:graphicFrameChg chg="mod">
          <ac:chgData name="Alison MacLeod" userId="69a92b1b-dc9a-4569-bb01-4684ba87d8fb" providerId="ADAL" clId="{92D659DA-7D4C-4842-9FDD-2962581799AA}" dt="2026-06-18T12:18:17.778" v="581" actId="207"/>
          <ac:graphicFrameMkLst>
            <pc:docMk/>
            <pc:sldMk cId="2819098254" sldId="266"/>
            <ac:graphicFrameMk id="39" creationId="{9425F586-4263-B13D-1BFD-15FCB23FFE9A}"/>
          </ac:graphicFrameMkLst>
        </pc:graphicFrameChg>
        <pc:graphicFrameChg chg="mod">
          <ac:chgData name="Alison MacLeod" userId="69a92b1b-dc9a-4569-bb01-4684ba87d8fb" providerId="ADAL" clId="{92D659DA-7D4C-4842-9FDD-2962581799AA}" dt="2026-06-18T12:06:02.770" v="466" actId="208"/>
          <ac:graphicFrameMkLst>
            <pc:docMk/>
            <pc:sldMk cId="2819098254" sldId="266"/>
            <ac:graphicFrameMk id="41" creationId="{9CC424DF-E992-7F3B-BFBC-F33F4B85E0E1}"/>
          </ac:graphicFrameMkLst>
        </pc:graphicFrameChg>
        <pc:graphicFrameChg chg="mod">
          <ac:chgData name="Alison MacLeod" userId="69a92b1b-dc9a-4569-bb01-4684ba87d8fb" providerId="ADAL" clId="{92D659DA-7D4C-4842-9FDD-2962581799AA}" dt="2026-06-18T12:05:59.851" v="465" actId="208"/>
          <ac:graphicFrameMkLst>
            <pc:docMk/>
            <pc:sldMk cId="2819098254" sldId="266"/>
            <ac:graphicFrameMk id="42" creationId="{ED678918-00F4-1F99-4DDB-8AFC4C8E3763}"/>
          </ac:graphicFrameMkLst>
        </pc:graphicFrameChg>
      </pc:sldChg>
      <pc:sldChg chg="modSp mod">
        <pc:chgData name="Alison MacLeod" userId="69a92b1b-dc9a-4569-bb01-4684ba87d8fb" providerId="ADAL" clId="{92D659DA-7D4C-4842-9FDD-2962581799AA}" dt="2026-06-18T12:06:23.748" v="467" actId="208"/>
        <pc:sldMkLst>
          <pc:docMk/>
          <pc:sldMk cId="198893086" sldId="282"/>
        </pc:sldMkLst>
        <pc:spChg chg="mod">
          <ac:chgData name="Alison MacLeod" userId="69a92b1b-dc9a-4569-bb01-4684ba87d8fb" providerId="ADAL" clId="{92D659DA-7D4C-4842-9FDD-2962581799AA}" dt="2026-06-18T11:32:37.308" v="267" actId="1076"/>
          <ac:spMkLst>
            <pc:docMk/>
            <pc:sldMk cId="198893086" sldId="282"/>
            <ac:spMk id="5" creationId="{983D5857-B9B5-E939-D548-B2424072677C}"/>
          </ac:spMkLst>
        </pc:spChg>
        <pc:graphicFrameChg chg="mod">
          <ac:chgData name="Alison MacLeod" userId="69a92b1b-dc9a-4569-bb01-4684ba87d8fb" providerId="ADAL" clId="{92D659DA-7D4C-4842-9FDD-2962581799AA}" dt="2026-06-18T12:06:23.748" v="467" actId="208"/>
          <ac:graphicFrameMkLst>
            <pc:docMk/>
            <pc:sldMk cId="198893086" sldId="282"/>
            <ac:graphicFrameMk id="10" creationId="{D21C1BE1-FD01-37B9-5274-40D030F121F1}"/>
          </ac:graphicFrameMkLst>
        </pc:graphicFrameChg>
      </pc:sldChg>
      <pc:sldChg chg="modSp mod">
        <pc:chgData name="Alison MacLeod" userId="69a92b1b-dc9a-4569-bb01-4684ba87d8fb" providerId="ADAL" clId="{92D659DA-7D4C-4842-9FDD-2962581799AA}" dt="2026-06-18T12:17:33.989" v="580" actId="1076"/>
        <pc:sldMkLst>
          <pc:docMk/>
          <pc:sldMk cId="3789120679" sldId="298"/>
        </pc:sldMkLst>
        <pc:spChg chg="mod">
          <ac:chgData name="Alison MacLeod" userId="69a92b1b-dc9a-4569-bb01-4684ba87d8fb" providerId="ADAL" clId="{92D659DA-7D4C-4842-9FDD-2962581799AA}" dt="2026-06-18T11:01:46.568" v="121" actId="20577"/>
          <ac:spMkLst>
            <pc:docMk/>
            <pc:sldMk cId="3789120679" sldId="298"/>
            <ac:spMk id="5" creationId="{34D22A6C-D8AE-AA65-885F-15AF73479E8D}"/>
          </ac:spMkLst>
        </pc:spChg>
        <pc:spChg chg="mod">
          <ac:chgData name="Alison MacLeod" userId="69a92b1b-dc9a-4569-bb01-4684ba87d8fb" providerId="ADAL" clId="{92D659DA-7D4C-4842-9FDD-2962581799AA}" dt="2026-06-18T11:03:39.923" v="128" actId="14100"/>
          <ac:spMkLst>
            <pc:docMk/>
            <pc:sldMk cId="3789120679" sldId="298"/>
            <ac:spMk id="7" creationId="{19882AB7-A295-677C-A4F7-98448F1602D6}"/>
          </ac:spMkLst>
        </pc:spChg>
        <pc:spChg chg="mod">
          <ac:chgData name="Alison MacLeod" userId="69a92b1b-dc9a-4569-bb01-4684ba87d8fb" providerId="ADAL" clId="{92D659DA-7D4C-4842-9FDD-2962581799AA}" dt="2026-06-18T12:16:49.157" v="575" actId="1076"/>
          <ac:spMkLst>
            <pc:docMk/>
            <pc:sldMk cId="3789120679" sldId="298"/>
            <ac:spMk id="16" creationId="{4F209125-2BE4-0C45-4360-4BAD15BCA48E}"/>
          </ac:spMkLst>
        </pc:spChg>
        <pc:spChg chg="mod">
          <ac:chgData name="Alison MacLeod" userId="69a92b1b-dc9a-4569-bb01-4684ba87d8fb" providerId="ADAL" clId="{92D659DA-7D4C-4842-9FDD-2962581799AA}" dt="2026-06-18T12:16:44.661" v="574" actId="1076"/>
          <ac:spMkLst>
            <pc:docMk/>
            <pc:sldMk cId="3789120679" sldId="298"/>
            <ac:spMk id="17" creationId="{2B1294DC-108B-D674-573B-3A31DDAF0FB4}"/>
          </ac:spMkLst>
        </pc:spChg>
        <pc:spChg chg="mod">
          <ac:chgData name="Alison MacLeod" userId="69a92b1b-dc9a-4569-bb01-4684ba87d8fb" providerId="ADAL" clId="{92D659DA-7D4C-4842-9FDD-2962581799AA}" dt="2026-06-18T12:17:19.573" v="578" actId="1076"/>
          <ac:spMkLst>
            <pc:docMk/>
            <pc:sldMk cId="3789120679" sldId="298"/>
            <ac:spMk id="18" creationId="{A04B3B53-20F9-A903-F031-6AC1DB814A90}"/>
          </ac:spMkLst>
        </pc:spChg>
        <pc:spChg chg="mod">
          <ac:chgData name="Alison MacLeod" userId="69a92b1b-dc9a-4569-bb01-4684ba87d8fb" providerId="ADAL" clId="{92D659DA-7D4C-4842-9FDD-2962581799AA}" dt="2026-06-18T12:17:33.989" v="580" actId="1076"/>
          <ac:spMkLst>
            <pc:docMk/>
            <pc:sldMk cId="3789120679" sldId="298"/>
            <ac:spMk id="19" creationId="{CCFD5644-6F4F-F4E0-BECF-D9AB1D83A04B}"/>
          </ac:spMkLst>
        </pc:spChg>
        <pc:spChg chg="mod">
          <ac:chgData name="Alison MacLeod" userId="69a92b1b-dc9a-4569-bb01-4684ba87d8fb" providerId="ADAL" clId="{92D659DA-7D4C-4842-9FDD-2962581799AA}" dt="2026-06-18T12:17:27.449" v="579" actId="1076"/>
          <ac:spMkLst>
            <pc:docMk/>
            <pc:sldMk cId="3789120679" sldId="298"/>
            <ac:spMk id="20" creationId="{0E0E2EF7-0BD6-2603-B771-BBD6F1E96A63}"/>
          </ac:spMkLst>
        </pc:spChg>
        <pc:spChg chg="mod">
          <ac:chgData name="Alison MacLeod" userId="69a92b1b-dc9a-4569-bb01-4684ba87d8fb" providerId="ADAL" clId="{92D659DA-7D4C-4842-9FDD-2962581799AA}" dt="2026-06-18T12:17:07.998" v="577" actId="1076"/>
          <ac:spMkLst>
            <pc:docMk/>
            <pc:sldMk cId="3789120679" sldId="298"/>
            <ac:spMk id="21" creationId="{35B7BAC4-5E12-5572-C9A0-DB670A6FD8DF}"/>
          </ac:spMkLst>
        </pc:spChg>
        <pc:spChg chg="mod">
          <ac:chgData name="Alison MacLeod" userId="69a92b1b-dc9a-4569-bb01-4684ba87d8fb" providerId="ADAL" clId="{92D659DA-7D4C-4842-9FDD-2962581799AA}" dt="2026-06-18T12:16:59.117" v="576" actId="1076"/>
          <ac:spMkLst>
            <pc:docMk/>
            <pc:sldMk cId="3789120679" sldId="298"/>
            <ac:spMk id="22" creationId="{0C8A706C-99AB-30A1-1AF3-E66AEA74E927}"/>
          </ac:spMkLst>
        </pc:spChg>
        <pc:graphicFrameChg chg="mod">
          <ac:chgData name="Alison MacLeod" userId="69a92b1b-dc9a-4569-bb01-4684ba87d8fb" providerId="ADAL" clId="{92D659DA-7D4C-4842-9FDD-2962581799AA}" dt="2026-06-18T11:02:27.415" v="124" actId="207"/>
          <ac:graphicFrameMkLst>
            <pc:docMk/>
            <pc:sldMk cId="3789120679" sldId="298"/>
            <ac:graphicFrameMk id="9" creationId="{3A29727C-4F9E-A5CF-815F-030422258A1E}"/>
          </ac:graphicFrameMkLst>
        </pc:graphicFrameChg>
        <pc:graphicFrameChg chg="modGraphic">
          <ac:chgData name="Alison MacLeod" userId="69a92b1b-dc9a-4569-bb01-4684ba87d8fb" providerId="ADAL" clId="{92D659DA-7D4C-4842-9FDD-2962581799AA}" dt="2026-06-18T12:16:35.007" v="573" actId="404"/>
          <ac:graphicFrameMkLst>
            <pc:docMk/>
            <pc:sldMk cId="3789120679" sldId="298"/>
            <ac:graphicFrameMk id="10" creationId="{A545126A-786B-CB4A-2601-DC3F78EA17DB}"/>
          </ac:graphicFrameMkLst>
        </pc:graphicFrameChg>
        <pc:graphicFrameChg chg="mod">
          <ac:chgData name="Alison MacLeod" userId="69a92b1b-dc9a-4569-bb01-4684ba87d8fb" providerId="ADAL" clId="{92D659DA-7D4C-4842-9FDD-2962581799AA}" dt="2026-06-18T12:05:24.346" v="459" actId="208"/>
          <ac:graphicFrameMkLst>
            <pc:docMk/>
            <pc:sldMk cId="3789120679" sldId="298"/>
            <ac:graphicFrameMk id="12" creationId="{6C0727B4-1751-2D96-92F8-DE85AFB9A941}"/>
          </ac:graphicFrameMkLst>
        </pc:graphicFrameChg>
      </pc:sldChg>
      <pc:sldChg chg="modSp mod">
        <pc:chgData name="Alison MacLeod" userId="69a92b1b-dc9a-4569-bb01-4684ba87d8fb" providerId="ADAL" clId="{92D659DA-7D4C-4842-9FDD-2962581799AA}" dt="2026-06-18T11:37:24.354" v="280" actId="1076"/>
        <pc:sldMkLst>
          <pc:docMk/>
          <pc:sldMk cId="1357789323" sldId="300"/>
        </pc:sldMkLst>
        <pc:spChg chg="mod">
          <ac:chgData name="Alison MacLeod" userId="69a92b1b-dc9a-4569-bb01-4684ba87d8fb" providerId="ADAL" clId="{92D659DA-7D4C-4842-9FDD-2962581799AA}" dt="2026-06-18T11:16:35.560" v="263" actId="14100"/>
          <ac:spMkLst>
            <pc:docMk/>
            <pc:sldMk cId="1357789323" sldId="300"/>
            <ac:spMk id="15" creationId="{A7087D7D-5EED-9420-B3C4-954310C080D1}"/>
          </ac:spMkLst>
        </pc:spChg>
        <pc:spChg chg="mod">
          <ac:chgData name="Alison MacLeod" userId="69a92b1b-dc9a-4569-bb01-4684ba87d8fb" providerId="ADAL" clId="{92D659DA-7D4C-4842-9FDD-2962581799AA}" dt="2026-06-18T11:37:24.354" v="280" actId="1076"/>
          <ac:spMkLst>
            <pc:docMk/>
            <pc:sldMk cId="1357789323" sldId="300"/>
            <ac:spMk id="17" creationId="{E0022A1F-F67D-CB42-D3D9-09DA573F51E4}"/>
          </ac:spMkLst>
        </pc:spChg>
        <pc:spChg chg="mod">
          <ac:chgData name="Alison MacLeod" userId="69a92b1b-dc9a-4569-bb01-4684ba87d8fb" providerId="ADAL" clId="{92D659DA-7D4C-4842-9FDD-2962581799AA}" dt="2026-06-18T11:13:19.003" v="208" actId="20577"/>
          <ac:spMkLst>
            <pc:docMk/>
            <pc:sldMk cId="1357789323" sldId="300"/>
            <ac:spMk id="18" creationId="{9D82CE89-F0F1-B469-AC28-CDF1E54042B1}"/>
          </ac:spMkLst>
        </pc:spChg>
        <pc:spChg chg="mod">
          <ac:chgData name="Alison MacLeod" userId="69a92b1b-dc9a-4569-bb01-4684ba87d8fb" providerId="ADAL" clId="{92D659DA-7D4C-4842-9FDD-2962581799AA}" dt="2026-06-18T11:16:01.574" v="257" actId="1076"/>
          <ac:spMkLst>
            <pc:docMk/>
            <pc:sldMk cId="1357789323" sldId="300"/>
            <ac:spMk id="19" creationId="{99DEFBBA-2D3B-358B-745D-0451DBD210A0}"/>
          </ac:spMkLst>
        </pc:spChg>
        <pc:spChg chg="mod">
          <ac:chgData name="Alison MacLeod" userId="69a92b1b-dc9a-4569-bb01-4684ba87d8fb" providerId="ADAL" clId="{92D659DA-7D4C-4842-9FDD-2962581799AA}" dt="2026-06-18T11:15:19.202" v="254" actId="14100"/>
          <ac:spMkLst>
            <pc:docMk/>
            <pc:sldMk cId="1357789323" sldId="300"/>
            <ac:spMk id="20" creationId="{589FC8E8-3363-5E87-631B-B2DB061AFB08}"/>
          </ac:spMkLst>
        </pc:spChg>
        <pc:grpChg chg="mod">
          <ac:chgData name="Alison MacLeod" userId="69a92b1b-dc9a-4569-bb01-4684ba87d8fb" providerId="ADAL" clId="{92D659DA-7D4C-4842-9FDD-2962581799AA}" dt="2026-06-18T11:15:30.682" v="256" actId="1076"/>
          <ac:grpSpMkLst>
            <pc:docMk/>
            <pc:sldMk cId="1357789323" sldId="300"/>
            <ac:grpSpMk id="30" creationId="{4A9F4911-045E-2654-DF7D-076CA275CF68}"/>
          </ac:grpSpMkLst>
        </pc:grpChg>
      </pc:sldChg>
      <pc:sldChg chg="modSp mod">
        <pc:chgData name="Alison MacLeod" userId="69a92b1b-dc9a-4569-bb01-4684ba87d8fb" providerId="ADAL" clId="{92D659DA-7D4C-4842-9FDD-2962581799AA}" dt="2026-06-18T11:12:09.905" v="191" actId="207"/>
        <pc:sldMkLst>
          <pc:docMk/>
          <pc:sldMk cId="526865209" sldId="301"/>
        </pc:sldMkLst>
        <pc:spChg chg="mod">
          <ac:chgData name="Alison MacLeod" userId="69a92b1b-dc9a-4569-bb01-4684ba87d8fb" providerId="ADAL" clId="{92D659DA-7D4C-4842-9FDD-2962581799AA}" dt="2026-06-18T11:12:09.905" v="191" actId="207"/>
          <ac:spMkLst>
            <pc:docMk/>
            <pc:sldMk cId="526865209" sldId="301"/>
            <ac:spMk id="2" creationId="{C55DCFB2-E845-0A28-FA6F-956FBC9FC8A6}"/>
          </ac:spMkLst>
        </pc:spChg>
      </pc:sldChg>
      <pc:sldChg chg="addSp delSp modSp mod">
        <pc:chgData name="Alison MacLeod" userId="69a92b1b-dc9a-4569-bb01-4684ba87d8fb" providerId="ADAL" clId="{92D659DA-7D4C-4842-9FDD-2962581799AA}" dt="2026-06-18T17:43:07.697" v="750" actId="20577"/>
        <pc:sldMkLst>
          <pc:docMk/>
          <pc:sldMk cId="318738820" sldId="304"/>
        </pc:sldMkLst>
        <pc:spChg chg="mod">
          <ac:chgData name="Alison MacLeod" userId="69a92b1b-dc9a-4569-bb01-4684ba87d8fb" providerId="ADAL" clId="{92D659DA-7D4C-4842-9FDD-2962581799AA}" dt="2026-06-18T11:06:12.890" v="130" actId="207"/>
          <ac:spMkLst>
            <pc:docMk/>
            <pc:sldMk cId="318738820" sldId="304"/>
            <ac:spMk id="2" creationId="{412F2499-D59D-617F-9AC2-19FC9A3EED30}"/>
          </ac:spMkLst>
        </pc:spChg>
        <pc:spChg chg="add mod">
          <ac:chgData name="Alison MacLeod" userId="69a92b1b-dc9a-4569-bb01-4684ba87d8fb" providerId="ADAL" clId="{92D659DA-7D4C-4842-9FDD-2962581799AA}" dt="2026-06-18T12:10:09.063" v="510" actId="20577"/>
          <ac:spMkLst>
            <pc:docMk/>
            <pc:sldMk cId="318738820" sldId="304"/>
            <ac:spMk id="5" creationId="{BD87F113-3997-ABE5-C103-6FEABB205945}"/>
          </ac:spMkLst>
        </pc:spChg>
        <pc:spChg chg="mod">
          <ac:chgData name="Alison MacLeod" userId="69a92b1b-dc9a-4569-bb01-4684ba87d8fb" providerId="ADAL" clId="{92D659DA-7D4C-4842-9FDD-2962581799AA}" dt="2026-06-18T17:43:07.697" v="750" actId="20577"/>
          <ac:spMkLst>
            <pc:docMk/>
            <pc:sldMk cId="318738820" sldId="304"/>
            <ac:spMk id="18" creationId="{50E6F2C1-604C-0819-F90E-83CAB13BFF5E}"/>
          </ac:spMkLst>
        </pc:spChg>
        <pc:spChg chg="mod">
          <ac:chgData name="Alison MacLeod" userId="69a92b1b-dc9a-4569-bb01-4684ba87d8fb" providerId="ADAL" clId="{92D659DA-7D4C-4842-9FDD-2962581799AA}" dt="2026-06-18T11:52:21.928" v="349" actId="13926"/>
          <ac:spMkLst>
            <pc:docMk/>
            <pc:sldMk cId="318738820" sldId="304"/>
            <ac:spMk id="21" creationId="{414D905E-AF3C-D4A5-096A-049F29882983}"/>
          </ac:spMkLst>
        </pc:spChg>
        <pc:spChg chg="mod">
          <ac:chgData name="Alison MacLeod" userId="69a92b1b-dc9a-4569-bb01-4684ba87d8fb" providerId="ADAL" clId="{92D659DA-7D4C-4842-9FDD-2962581799AA}" dt="2026-06-18T11:51:54.478" v="323" actId="1076"/>
          <ac:spMkLst>
            <pc:docMk/>
            <pc:sldMk cId="318738820" sldId="304"/>
            <ac:spMk id="26" creationId="{13D1C848-41CB-38C4-057F-F69BF0FC37AB}"/>
          </ac:spMkLst>
        </pc:spChg>
        <pc:spChg chg="mod">
          <ac:chgData name="Alison MacLeod" userId="69a92b1b-dc9a-4569-bb01-4684ba87d8fb" providerId="ADAL" clId="{92D659DA-7D4C-4842-9FDD-2962581799AA}" dt="2026-06-18T11:52:00.222" v="324" actId="1076"/>
          <ac:spMkLst>
            <pc:docMk/>
            <pc:sldMk cId="318738820" sldId="304"/>
            <ac:spMk id="28" creationId="{31B07AD8-9B4D-BF11-1443-B134A499AE7C}"/>
          </ac:spMkLst>
        </pc:spChg>
        <pc:spChg chg="mod">
          <ac:chgData name="Alison MacLeod" userId="69a92b1b-dc9a-4569-bb01-4684ba87d8fb" providerId="ADAL" clId="{92D659DA-7D4C-4842-9FDD-2962581799AA}" dt="2026-06-18T11:52:48.175" v="356" actId="13926"/>
          <ac:spMkLst>
            <pc:docMk/>
            <pc:sldMk cId="318738820" sldId="304"/>
            <ac:spMk id="29" creationId="{34BC2DBF-CDAC-5801-FBA6-8B318B817AAE}"/>
          </ac:spMkLst>
        </pc:spChg>
        <pc:spChg chg="mod">
          <ac:chgData name="Alison MacLeod" userId="69a92b1b-dc9a-4569-bb01-4684ba87d8fb" providerId="ADAL" clId="{92D659DA-7D4C-4842-9FDD-2962581799AA}" dt="2026-06-18T11:53:24.933" v="367" actId="13926"/>
          <ac:spMkLst>
            <pc:docMk/>
            <pc:sldMk cId="318738820" sldId="304"/>
            <ac:spMk id="30" creationId="{FF7132E3-7CC3-29F5-2CD5-B97D2622015F}"/>
          </ac:spMkLst>
        </pc:spChg>
        <pc:spChg chg="mod">
          <ac:chgData name="Alison MacLeod" userId="69a92b1b-dc9a-4569-bb01-4684ba87d8fb" providerId="ADAL" clId="{92D659DA-7D4C-4842-9FDD-2962581799AA}" dt="2026-06-18T11:53:38.848" v="370" actId="13926"/>
          <ac:spMkLst>
            <pc:docMk/>
            <pc:sldMk cId="318738820" sldId="304"/>
            <ac:spMk id="31" creationId="{EDC67155-3E6E-783D-C72D-27BDB9011FB8}"/>
          </ac:spMkLst>
        </pc:spChg>
        <pc:spChg chg="mod">
          <ac:chgData name="Alison MacLeod" userId="69a92b1b-dc9a-4569-bb01-4684ba87d8fb" providerId="ADAL" clId="{92D659DA-7D4C-4842-9FDD-2962581799AA}" dt="2026-06-18T11:53:04.521" v="357" actId="207"/>
          <ac:spMkLst>
            <pc:docMk/>
            <pc:sldMk cId="318738820" sldId="304"/>
            <ac:spMk id="32" creationId="{1B21243B-10B8-AC64-AB2A-E2F3513A95BB}"/>
          </ac:spMkLst>
        </pc:spChg>
        <pc:spChg chg="mod">
          <ac:chgData name="Alison MacLeod" userId="69a92b1b-dc9a-4569-bb01-4684ba87d8fb" providerId="ADAL" clId="{92D659DA-7D4C-4842-9FDD-2962581799AA}" dt="2026-06-18T11:54:12.256" v="377" actId="207"/>
          <ac:spMkLst>
            <pc:docMk/>
            <pc:sldMk cId="318738820" sldId="304"/>
            <ac:spMk id="33" creationId="{278F7170-AED6-7D06-16A3-7430A7BC327E}"/>
          </ac:spMkLst>
        </pc:spChg>
        <pc:spChg chg="mod">
          <ac:chgData name="Alison MacLeod" userId="69a92b1b-dc9a-4569-bb01-4684ba87d8fb" providerId="ADAL" clId="{92D659DA-7D4C-4842-9FDD-2962581799AA}" dt="2026-06-18T11:53:53.774" v="376" actId="13926"/>
          <ac:spMkLst>
            <pc:docMk/>
            <pc:sldMk cId="318738820" sldId="304"/>
            <ac:spMk id="34" creationId="{E3E55D7E-4A9E-5546-C409-90E57A895E5E}"/>
          </ac:spMkLst>
        </pc:spChg>
        <pc:spChg chg="mod">
          <ac:chgData name="Alison MacLeod" userId="69a92b1b-dc9a-4569-bb01-4684ba87d8fb" providerId="ADAL" clId="{92D659DA-7D4C-4842-9FDD-2962581799AA}" dt="2026-06-18T12:06:56.241" v="470" actId="1076"/>
          <ac:spMkLst>
            <pc:docMk/>
            <pc:sldMk cId="318738820" sldId="304"/>
            <ac:spMk id="35" creationId="{F809CF96-80D7-3E26-555F-896C3CEB958F}"/>
          </ac:spMkLst>
        </pc:spChg>
        <pc:spChg chg="mod">
          <ac:chgData name="Alison MacLeod" userId="69a92b1b-dc9a-4569-bb01-4684ba87d8fb" providerId="ADAL" clId="{92D659DA-7D4C-4842-9FDD-2962581799AA}" dt="2026-06-18T11:51:49.174" v="322" actId="1076"/>
          <ac:spMkLst>
            <pc:docMk/>
            <pc:sldMk cId="318738820" sldId="304"/>
            <ac:spMk id="36" creationId="{2019C848-43E3-C041-8A8A-2C21D997DF73}"/>
          </ac:spMkLst>
        </pc:spChg>
        <pc:spChg chg="mod">
          <ac:chgData name="Alison MacLeod" userId="69a92b1b-dc9a-4569-bb01-4684ba87d8fb" providerId="ADAL" clId="{92D659DA-7D4C-4842-9FDD-2962581799AA}" dt="2026-06-18T11:52:28.582" v="350" actId="1076"/>
          <ac:spMkLst>
            <pc:docMk/>
            <pc:sldMk cId="318738820" sldId="304"/>
            <ac:spMk id="37" creationId="{12FC67D9-BDB8-C001-885C-1A45C4812615}"/>
          </ac:spMkLst>
        </pc:spChg>
        <pc:spChg chg="mod">
          <ac:chgData name="Alison MacLeod" userId="69a92b1b-dc9a-4569-bb01-4684ba87d8fb" providerId="ADAL" clId="{92D659DA-7D4C-4842-9FDD-2962581799AA}" dt="2026-06-18T12:13:58.725" v="544" actId="207"/>
          <ac:spMkLst>
            <pc:docMk/>
            <pc:sldMk cId="318738820" sldId="304"/>
            <ac:spMk id="39" creationId="{BDE99725-948E-5703-C316-7BD5857B2530}"/>
          </ac:spMkLst>
        </pc:spChg>
        <pc:grpChg chg="mod">
          <ac:chgData name="Alison MacLeod" userId="69a92b1b-dc9a-4569-bb01-4684ba87d8fb" providerId="ADAL" clId="{92D659DA-7D4C-4842-9FDD-2962581799AA}" dt="2026-06-18T11:06:26.009" v="131" actId="14100"/>
          <ac:grpSpMkLst>
            <pc:docMk/>
            <pc:sldMk cId="318738820" sldId="304"/>
            <ac:grpSpMk id="14" creationId="{0A53699D-F551-3F92-4A3C-4481634CAC22}"/>
          </ac:grpSpMkLst>
        </pc:grpChg>
        <pc:graphicFrameChg chg="add mod">
          <ac:chgData name="Alison MacLeod" userId="69a92b1b-dc9a-4569-bb01-4684ba87d8fb" providerId="ADAL" clId="{92D659DA-7D4C-4842-9FDD-2962581799AA}" dt="2026-06-18T12:09:42.096" v="494" actId="207"/>
          <ac:graphicFrameMkLst>
            <pc:docMk/>
            <pc:sldMk cId="318738820" sldId="304"/>
            <ac:graphicFrameMk id="4" creationId="{551C0F44-DF23-43B9-A040-DC57AFFEC988}"/>
          </ac:graphicFrameMkLst>
        </pc:graphicFrameChg>
        <pc:graphicFrameChg chg="mod">
          <ac:chgData name="Alison MacLeod" userId="69a92b1b-dc9a-4569-bb01-4684ba87d8fb" providerId="ADAL" clId="{92D659DA-7D4C-4842-9FDD-2962581799AA}" dt="2026-06-18T12:09:10.181" v="485" actId="207"/>
          <ac:graphicFrameMkLst>
            <pc:docMk/>
            <pc:sldMk cId="318738820" sldId="304"/>
            <ac:graphicFrameMk id="13" creationId="{F7791734-5D94-27C6-6E63-1D36172DE2AC}"/>
          </ac:graphicFrameMkLst>
        </pc:graphicFrameChg>
        <pc:graphicFrameChg chg="mod">
          <ac:chgData name="Alison MacLeod" userId="69a92b1b-dc9a-4569-bb01-4684ba87d8fb" providerId="ADAL" clId="{92D659DA-7D4C-4842-9FDD-2962581799AA}" dt="2026-06-18T12:07:24.329" v="473" actId="207"/>
          <ac:graphicFrameMkLst>
            <pc:docMk/>
            <pc:sldMk cId="318738820" sldId="304"/>
            <ac:graphicFrameMk id="17" creationId="{3B3624D4-BBC4-C103-8C70-81378D7DC117}"/>
          </ac:graphicFrameMkLst>
        </pc:graphicFrameChg>
        <pc:graphicFrameChg chg="del">
          <ac:chgData name="Alison MacLeod" userId="69a92b1b-dc9a-4569-bb01-4684ba87d8fb" providerId="ADAL" clId="{92D659DA-7D4C-4842-9FDD-2962581799AA}" dt="2026-06-18T12:02:31.791" v="446" actId="478"/>
          <ac:graphicFrameMkLst>
            <pc:docMk/>
            <pc:sldMk cId="318738820" sldId="304"/>
            <ac:graphicFrameMk id="38" creationId="{CDF6E834-7A57-45FD-B1DB-44AA77EFA3CA}"/>
          </ac:graphicFrameMkLst>
        </pc:graphicFrameChg>
      </pc:sldChg>
      <pc:sldChg chg="modSp mod">
        <pc:chgData name="Alison MacLeod" userId="69a92b1b-dc9a-4569-bb01-4684ba87d8fb" providerId="ADAL" clId="{92D659DA-7D4C-4842-9FDD-2962581799AA}" dt="2026-06-18T11:17:13.683" v="265" actId="20577"/>
        <pc:sldMkLst>
          <pc:docMk/>
          <pc:sldMk cId="2079880605" sldId="305"/>
        </pc:sldMkLst>
        <pc:spChg chg="mod">
          <ac:chgData name="Alison MacLeod" userId="69a92b1b-dc9a-4569-bb01-4684ba87d8fb" providerId="ADAL" clId="{92D659DA-7D4C-4842-9FDD-2962581799AA}" dt="2026-06-18T11:17:13.683" v="265" actId="20577"/>
          <ac:spMkLst>
            <pc:docMk/>
            <pc:sldMk cId="2079880605" sldId="305"/>
            <ac:spMk id="5" creationId="{ACE233F9-7D57-C4E9-10E6-5D7AA41D1058}"/>
          </ac:spMkLst>
        </pc:spChg>
      </pc:sldChg>
      <pc:sldChg chg="modSp mod">
        <pc:chgData name="Alison MacLeod" userId="69a92b1b-dc9a-4569-bb01-4684ba87d8fb" providerId="ADAL" clId="{92D659DA-7D4C-4842-9FDD-2962581799AA}" dt="2026-06-18T12:06:27.133" v="468" actId="208"/>
        <pc:sldMkLst>
          <pc:docMk/>
          <pc:sldMk cId="1435220536" sldId="306"/>
        </pc:sldMkLst>
        <pc:spChg chg="mod">
          <ac:chgData name="Alison MacLeod" userId="69a92b1b-dc9a-4569-bb01-4684ba87d8fb" providerId="ADAL" clId="{92D659DA-7D4C-4842-9FDD-2962581799AA}" dt="2026-06-18T11:33:13.047" v="272" actId="1076"/>
          <ac:spMkLst>
            <pc:docMk/>
            <pc:sldMk cId="1435220536" sldId="306"/>
            <ac:spMk id="6" creationId="{5FF5A94E-B264-1808-8C88-92748C07F770}"/>
          </ac:spMkLst>
        </pc:spChg>
        <pc:spChg chg="mod">
          <ac:chgData name="Alison MacLeod" userId="69a92b1b-dc9a-4569-bb01-4684ba87d8fb" providerId="ADAL" clId="{92D659DA-7D4C-4842-9FDD-2962581799AA}" dt="2026-06-18T11:37:40.251" v="283" actId="14100"/>
          <ac:spMkLst>
            <pc:docMk/>
            <pc:sldMk cId="1435220536" sldId="306"/>
            <ac:spMk id="9" creationId="{31C2C49E-520B-0CC9-D58F-B79ECD51C032}"/>
          </ac:spMkLst>
        </pc:spChg>
        <pc:graphicFrameChg chg="mod">
          <ac:chgData name="Alison MacLeod" userId="69a92b1b-dc9a-4569-bb01-4684ba87d8fb" providerId="ADAL" clId="{92D659DA-7D4C-4842-9FDD-2962581799AA}" dt="2026-06-18T12:06:27.133" v="468" actId="208"/>
          <ac:graphicFrameMkLst>
            <pc:docMk/>
            <pc:sldMk cId="1435220536" sldId="306"/>
            <ac:graphicFrameMk id="7" creationId="{26CC0FA6-670F-BEAA-30B0-A250E008D209}"/>
          </ac:graphicFrameMkLst>
        </pc:graphicFrameChg>
      </pc:sldChg>
      <pc:sldChg chg="modSp mod">
        <pc:chgData name="Alison MacLeod" userId="69a92b1b-dc9a-4569-bb01-4684ba87d8fb" providerId="ADAL" clId="{92D659DA-7D4C-4842-9FDD-2962581799AA}" dt="2026-06-18T11:01:02.903" v="119" actId="20577"/>
        <pc:sldMkLst>
          <pc:docMk/>
          <pc:sldMk cId="93249197" sldId="307"/>
        </pc:sldMkLst>
        <pc:graphicFrameChg chg="mod modGraphic">
          <ac:chgData name="Alison MacLeod" userId="69a92b1b-dc9a-4569-bb01-4684ba87d8fb" providerId="ADAL" clId="{92D659DA-7D4C-4842-9FDD-2962581799AA}" dt="2026-06-18T11:01:02.903" v="119" actId="20577"/>
          <ac:graphicFrameMkLst>
            <pc:docMk/>
            <pc:sldMk cId="93249197" sldId="307"/>
            <ac:graphicFrameMk id="7" creationId="{5129E615-95F9-574B-368B-C78F6BDD6C1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April%202026/April%202026%20Draft%20Data%20Templat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cotent.sharepoint.com/sites/SandS-Economics/Economics/ECONOMIC%20RESEARCH%20TEAM/Economic%20Research%202025-26/Commentary/2026/June%202026/June%202026%20Draft%20Data%20Templat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rgbClr val="000F9E"/>
                </a:solidFill>
                <a:latin typeface="+mn-lt"/>
                <a:ea typeface="+mn-ea"/>
                <a:cs typeface="+mn-cs"/>
              </a:defRPr>
            </a:pPr>
            <a:r>
              <a:rPr lang="en-GB" sz="1050" b="1">
                <a:solidFill>
                  <a:srgbClr val="000F9E"/>
                </a:solidFill>
              </a:rPr>
              <a:t>UK</a:t>
            </a:r>
            <a:r>
              <a:rPr lang="en-GB" sz="1050" b="1" baseline="0">
                <a:solidFill>
                  <a:srgbClr val="000F9E"/>
                </a:solidFill>
              </a:rPr>
              <a:t> consumer and producer price index</a:t>
            </a:r>
          </a:p>
          <a:p>
            <a:pPr>
              <a:defRPr sz="1000" b="1">
                <a:solidFill>
                  <a:srgbClr val="000F9E"/>
                </a:solidFill>
              </a:defRPr>
            </a:pPr>
            <a:r>
              <a:rPr lang="en-GB" sz="1050" b="0" baseline="0">
                <a:solidFill>
                  <a:srgbClr val="000F9E"/>
                </a:solidFill>
              </a:rPr>
              <a:t>(annual % change)</a:t>
            </a:r>
            <a:endParaRPr lang="en-GB" sz="1050" b="0">
              <a:solidFill>
                <a:srgbClr val="000F9E"/>
              </a:solidFill>
            </a:endParaRPr>
          </a:p>
        </c:rich>
      </c:tx>
      <c:overlay val="0"/>
      <c:spPr>
        <a:noFill/>
        <a:ln>
          <a:noFill/>
        </a:ln>
        <a:effectLst/>
      </c:spPr>
      <c:txPr>
        <a:bodyPr rot="0" spcFirstLastPara="1" vertOverflow="ellipsis" vert="horz" wrap="square" anchor="ctr" anchorCtr="1"/>
        <a:lstStyle/>
        <a:p>
          <a:pPr>
            <a:defRPr sz="1000" b="1" i="0" u="none" strike="noStrike" kern="1200" spc="0" baseline="0">
              <a:solidFill>
                <a:srgbClr val="000F9E"/>
              </a:solidFill>
              <a:latin typeface="+mn-lt"/>
              <a:ea typeface="+mn-ea"/>
              <a:cs typeface="+mn-cs"/>
            </a:defRPr>
          </a:pPr>
          <a:endParaRPr lang="en-US"/>
        </a:p>
      </c:txPr>
    </c:title>
    <c:autoTitleDeleted val="0"/>
    <c:plotArea>
      <c:layout/>
      <c:lineChart>
        <c:grouping val="standard"/>
        <c:varyColors val="0"/>
        <c:ser>
          <c:idx val="0"/>
          <c:order val="0"/>
          <c:tx>
            <c:strRef>
              <c:f>'Inflation '!$E$109</c:f>
              <c:strCache>
                <c:ptCount val="1"/>
                <c:pt idx="0">
                  <c:v>Consumer Price index</c:v>
                </c:pt>
              </c:strCache>
            </c:strRef>
          </c:tx>
          <c:spPr>
            <a:ln w="28575" cap="rnd">
              <a:solidFill>
                <a:schemeClr val="accent1"/>
              </a:solidFill>
              <a:round/>
            </a:ln>
            <a:effectLst/>
          </c:spPr>
          <c:marker>
            <c:symbol val="none"/>
          </c:marker>
          <c:cat>
            <c:multiLvlStrRef>
              <c:f>'Inflation '!$C$110:$D$122</c:f>
              <c:multiLvlStrCache>
                <c:ptCount val="13"/>
                <c:lvl>
                  <c:pt idx="0">
                    <c:v>May</c:v>
                  </c:pt>
                  <c:pt idx="1">
                    <c:v>Jun</c:v>
                  </c:pt>
                  <c:pt idx="2">
                    <c:v>Jul</c:v>
                  </c:pt>
                  <c:pt idx="3">
                    <c:v>Aug</c:v>
                  </c:pt>
                  <c:pt idx="4">
                    <c:v>Sep</c:v>
                  </c:pt>
                  <c:pt idx="5">
                    <c:v>Oct</c:v>
                  </c:pt>
                  <c:pt idx="6">
                    <c:v>Nov</c:v>
                  </c:pt>
                  <c:pt idx="7">
                    <c:v>Dec</c:v>
                  </c:pt>
                  <c:pt idx="8">
                    <c:v>Jan</c:v>
                  </c:pt>
                  <c:pt idx="9">
                    <c:v>Feb</c:v>
                  </c:pt>
                  <c:pt idx="10">
                    <c:v>Mar</c:v>
                  </c:pt>
                  <c:pt idx="11">
                    <c:v>Apr</c:v>
                  </c:pt>
                  <c:pt idx="12">
                    <c:v>May</c:v>
                  </c:pt>
                </c:lvl>
                <c:lvl>
                  <c:pt idx="0">
                    <c:v>2025</c:v>
                  </c:pt>
                  <c:pt idx="8">
                    <c:v>2026</c:v>
                  </c:pt>
                </c:lvl>
              </c:multiLvlStrCache>
            </c:multiLvlStrRef>
          </c:cat>
          <c:val>
            <c:numRef>
              <c:f>'Inflation '!$E$110:$E$122</c:f>
              <c:numCache>
                <c:formatCode>0.0</c:formatCode>
                <c:ptCount val="13"/>
                <c:pt idx="0">
                  <c:v>3.4</c:v>
                </c:pt>
                <c:pt idx="1">
                  <c:v>3.6</c:v>
                </c:pt>
                <c:pt idx="2">
                  <c:v>3.8</c:v>
                </c:pt>
                <c:pt idx="3">
                  <c:v>3.8</c:v>
                </c:pt>
                <c:pt idx="4">
                  <c:v>3.8</c:v>
                </c:pt>
                <c:pt idx="5">
                  <c:v>3.6</c:v>
                </c:pt>
                <c:pt idx="6">
                  <c:v>3.2</c:v>
                </c:pt>
                <c:pt idx="7">
                  <c:v>3.4</c:v>
                </c:pt>
                <c:pt idx="8">
                  <c:v>3</c:v>
                </c:pt>
                <c:pt idx="9">
                  <c:v>3</c:v>
                </c:pt>
                <c:pt idx="10">
                  <c:v>3.3</c:v>
                </c:pt>
                <c:pt idx="11">
                  <c:v>2.8</c:v>
                </c:pt>
                <c:pt idx="12">
                  <c:v>2.8</c:v>
                </c:pt>
              </c:numCache>
            </c:numRef>
          </c:val>
          <c:smooth val="0"/>
          <c:extLst>
            <c:ext xmlns:c16="http://schemas.microsoft.com/office/drawing/2014/chart" uri="{C3380CC4-5D6E-409C-BE32-E72D297353CC}">
              <c16:uniqueId val="{00000000-94E7-4A4F-9199-5248DE02D4A6}"/>
            </c:ext>
          </c:extLst>
        </c:ser>
        <c:ser>
          <c:idx val="1"/>
          <c:order val="1"/>
          <c:tx>
            <c:strRef>
              <c:f>'Inflation '!$F$109</c:f>
              <c:strCache>
                <c:ptCount val="1"/>
                <c:pt idx="0">
                  <c:v>Producer Price Index</c:v>
                </c:pt>
              </c:strCache>
            </c:strRef>
          </c:tx>
          <c:spPr>
            <a:ln w="28575" cap="rnd">
              <a:solidFill>
                <a:schemeClr val="accent2"/>
              </a:solidFill>
              <a:round/>
            </a:ln>
            <a:effectLst/>
          </c:spPr>
          <c:marker>
            <c:symbol val="none"/>
          </c:marker>
          <c:cat>
            <c:multiLvlStrRef>
              <c:f>'Inflation '!$C$110:$D$122</c:f>
              <c:multiLvlStrCache>
                <c:ptCount val="13"/>
                <c:lvl>
                  <c:pt idx="0">
                    <c:v>May</c:v>
                  </c:pt>
                  <c:pt idx="1">
                    <c:v>Jun</c:v>
                  </c:pt>
                  <c:pt idx="2">
                    <c:v>Jul</c:v>
                  </c:pt>
                  <c:pt idx="3">
                    <c:v>Aug</c:v>
                  </c:pt>
                  <c:pt idx="4">
                    <c:v>Sep</c:v>
                  </c:pt>
                  <c:pt idx="5">
                    <c:v>Oct</c:v>
                  </c:pt>
                  <c:pt idx="6">
                    <c:v>Nov</c:v>
                  </c:pt>
                  <c:pt idx="7">
                    <c:v>Dec</c:v>
                  </c:pt>
                  <c:pt idx="8">
                    <c:v>Jan</c:v>
                  </c:pt>
                  <c:pt idx="9">
                    <c:v>Feb</c:v>
                  </c:pt>
                  <c:pt idx="10">
                    <c:v>Mar</c:v>
                  </c:pt>
                  <c:pt idx="11">
                    <c:v>Apr</c:v>
                  </c:pt>
                  <c:pt idx="12">
                    <c:v>May</c:v>
                  </c:pt>
                </c:lvl>
                <c:lvl>
                  <c:pt idx="0">
                    <c:v>2025</c:v>
                  </c:pt>
                  <c:pt idx="8">
                    <c:v>2026</c:v>
                  </c:pt>
                </c:lvl>
              </c:multiLvlStrCache>
            </c:multiLvlStrRef>
          </c:cat>
          <c:val>
            <c:numRef>
              <c:f>'Inflation '!$F$110:$F$122</c:f>
              <c:numCache>
                <c:formatCode>General</c:formatCode>
                <c:ptCount val="13"/>
                <c:pt idx="0">
                  <c:v>0</c:v>
                </c:pt>
                <c:pt idx="1">
                  <c:v>0</c:v>
                </c:pt>
                <c:pt idx="2">
                  <c:v>0</c:v>
                </c:pt>
                <c:pt idx="3" formatCode="0.0">
                  <c:v>0.2</c:v>
                </c:pt>
                <c:pt idx="4" formatCode="0.0">
                  <c:v>0.8</c:v>
                </c:pt>
                <c:pt idx="5" formatCode="0.0">
                  <c:v>0.8</c:v>
                </c:pt>
                <c:pt idx="6" formatCode="0.0">
                  <c:v>1</c:v>
                </c:pt>
                <c:pt idx="7" formatCode="0.0">
                  <c:v>0.4</c:v>
                </c:pt>
                <c:pt idx="8">
                  <c:v>0</c:v>
                </c:pt>
                <c:pt idx="9" formatCode="0.0">
                  <c:v>0.7</c:v>
                </c:pt>
                <c:pt idx="10" formatCode="0.0">
                  <c:v>5.3</c:v>
                </c:pt>
                <c:pt idx="11" formatCode="0.0">
                  <c:v>7.9</c:v>
                </c:pt>
                <c:pt idx="12" formatCode="0.0">
                  <c:v>8.6999999999999993</c:v>
                </c:pt>
              </c:numCache>
            </c:numRef>
          </c:val>
          <c:smooth val="0"/>
          <c:extLst>
            <c:ext xmlns:c16="http://schemas.microsoft.com/office/drawing/2014/chart" uri="{C3380CC4-5D6E-409C-BE32-E72D297353CC}">
              <c16:uniqueId val="{00000001-94E7-4A4F-9199-5248DE02D4A6}"/>
            </c:ext>
          </c:extLst>
        </c:ser>
        <c:dLbls>
          <c:showLegendKey val="0"/>
          <c:showVal val="0"/>
          <c:showCatName val="0"/>
          <c:showSerName val="0"/>
          <c:showPercent val="0"/>
          <c:showBubbleSize val="0"/>
        </c:dLbls>
        <c:smooth val="0"/>
        <c:axId val="1635900896"/>
        <c:axId val="1635897536"/>
      </c:lineChart>
      <c:catAx>
        <c:axId val="163590089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635897536"/>
        <c:crosses val="autoZero"/>
        <c:auto val="1"/>
        <c:lblAlgn val="ctr"/>
        <c:lblOffset val="100"/>
        <c:noMultiLvlLbl val="0"/>
      </c:catAx>
      <c:valAx>
        <c:axId val="1635897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635900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en-GB" sz="1050" b="1">
                <a:solidFill>
                  <a:srgbClr val="000F9E"/>
                </a:solidFill>
              </a:rPr>
              <a:t>Price</a:t>
            </a:r>
            <a:r>
              <a:rPr lang="en-GB" sz="1050" b="1" baseline="0">
                <a:solidFill>
                  <a:srgbClr val="000F9E"/>
                </a:solidFill>
              </a:rPr>
              <a:t> of goods/service bought compared to previous month</a:t>
            </a:r>
          </a:p>
          <a:p>
            <a:pPr>
              <a:defRPr sz="1050"/>
            </a:pPr>
            <a:r>
              <a:rPr lang="en-GB" sz="1050" b="0" baseline="0">
                <a:solidFill>
                  <a:srgbClr val="000F9E"/>
                </a:solidFill>
              </a:rPr>
              <a:t>(% of Scottish businesses with 10+ employees)</a:t>
            </a:r>
            <a:endParaRPr lang="en-GB" sz="1050" b="0">
              <a:solidFill>
                <a:srgbClr val="000F9E"/>
              </a:solidFill>
            </a:endParaRPr>
          </a:p>
        </c:rich>
      </c:tx>
      <c:layout>
        <c:manualLayout>
          <c:xMode val="edge"/>
          <c:yMode val="edge"/>
          <c:x val="0.12274662425697835"/>
          <c:y val="5.1914182177902135E-3"/>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8.1723569476963229E-2"/>
          <c:y val="0.14255634426051927"/>
          <c:w val="0.91827643052303676"/>
          <c:h val="0.539627485084892"/>
        </c:manualLayout>
      </c:layout>
      <c:lineChart>
        <c:grouping val="standard"/>
        <c:varyColors val="0"/>
        <c:ser>
          <c:idx val="0"/>
          <c:order val="0"/>
          <c:tx>
            <c:strRef>
              <c:f>'Price Increases'!$D$78</c:f>
              <c:strCache>
                <c:ptCount val="1"/>
                <c:pt idx="0">
                  <c:v>Prices increased</c:v>
                </c:pt>
              </c:strCache>
            </c:strRef>
          </c:tx>
          <c:spPr>
            <a:ln w="28575" cap="rnd">
              <a:solidFill>
                <a:srgbClr val="FF0000"/>
              </a:solidFill>
              <a:round/>
            </a:ln>
            <a:effectLst/>
          </c:spPr>
          <c:marker>
            <c:symbol val="none"/>
          </c:marker>
          <c:cat>
            <c:multiLvlStrRef>
              <c:f>'Price Increases'!$B$79:$C$91</c:f>
              <c:multiLvlStrCache>
                <c:ptCount val="13"/>
                <c:lvl>
                  <c:pt idx="0">
                    <c:v>Apr</c:v>
                  </c:pt>
                  <c:pt idx="1">
                    <c:v>May</c:v>
                  </c:pt>
                  <c:pt idx="2">
                    <c:v>Jun</c:v>
                  </c:pt>
                  <c:pt idx="3">
                    <c:v>Jul</c:v>
                  </c:pt>
                  <c:pt idx="4">
                    <c:v>Aug</c:v>
                  </c:pt>
                  <c:pt idx="5">
                    <c:v>Sep</c:v>
                  </c:pt>
                  <c:pt idx="6">
                    <c:v>Oct</c:v>
                  </c:pt>
                  <c:pt idx="7">
                    <c:v>Nov</c:v>
                  </c:pt>
                  <c:pt idx="8">
                    <c:v>Dec</c:v>
                  </c:pt>
                  <c:pt idx="9">
                    <c:v>Jan</c:v>
                  </c:pt>
                  <c:pt idx="10">
                    <c:v>Feb</c:v>
                  </c:pt>
                  <c:pt idx="11">
                    <c:v>Mar</c:v>
                  </c:pt>
                  <c:pt idx="12">
                    <c:v>Apr</c:v>
                  </c:pt>
                </c:lvl>
                <c:lvl>
                  <c:pt idx="0">
                    <c:v>2025</c:v>
                  </c:pt>
                  <c:pt idx="9">
                    <c:v>2026</c:v>
                  </c:pt>
                </c:lvl>
              </c:multiLvlStrCache>
            </c:multiLvlStrRef>
          </c:cat>
          <c:val>
            <c:numRef>
              <c:f>'Price Increases'!$D$79:$D$91</c:f>
              <c:numCache>
                <c:formatCode>0.0%</c:formatCode>
                <c:ptCount val="13"/>
                <c:pt idx="0">
                  <c:v>0.402907511</c:v>
                </c:pt>
                <c:pt idx="1">
                  <c:v>0.26790438970000002</c:v>
                </c:pt>
                <c:pt idx="2">
                  <c:v>0.2427716717</c:v>
                </c:pt>
                <c:pt idx="3">
                  <c:v>0.22066889140000001</c:v>
                </c:pt>
                <c:pt idx="4">
                  <c:v>0.21957362899999999</c:v>
                </c:pt>
                <c:pt idx="5">
                  <c:v>0.20033674030000001</c:v>
                </c:pt>
                <c:pt idx="6">
                  <c:v>0.21071486280000001</c:v>
                </c:pt>
                <c:pt idx="7">
                  <c:v>0.1652065885</c:v>
                </c:pt>
                <c:pt idx="8">
                  <c:v>0.18933496280000001</c:v>
                </c:pt>
                <c:pt idx="9">
                  <c:v>0.2436820167</c:v>
                </c:pt>
                <c:pt idx="10">
                  <c:v>0.24195671320000001</c:v>
                </c:pt>
                <c:pt idx="11">
                  <c:v>0.3903830989</c:v>
                </c:pt>
                <c:pt idx="12">
                  <c:v>0.39031732930000002</c:v>
                </c:pt>
              </c:numCache>
            </c:numRef>
          </c:val>
          <c:smooth val="0"/>
          <c:extLst>
            <c:ext xmlns:c16="http://schemas.microsoft.com/office/drawing/2014/chart" uri="{C3380CC4-5D6E-409C-BE32-E72D297353CC}">
              <c16:uniqueId val="{00000000-E043-496D-B241-0CF9E3D8186D}"/>
            </c:ext>
          </c:extLst>
        </c:ser>
        <c:ser>
          <c:idx val="1"/>
          <c:order val="1"/>
          <c:tx>
            <c:strRef>
              <c:f>'Price Increases'!$E$78</c:f>
              <c:strCache>
                <c:ptCount val="1"/>
                <c:pt idx="0">
                  <c:v>Prices stayed the same</c:v>
                </c:pt>
              </c:strCache>
            </c:strRef>
          </c:tx>
          <c:spPr>
            <a:ln w="28575" cap="rnd">
              <a:solidFill>
                <a:srgbClr val="53C300"/>
              </a:solidFill>
              <a:round/>
            </a:ln>
            <a:effectLst/>
          </c:spPr>
          <c:marker>
            <c:symbol val="none"/>
          </c:marker>
          <c:cat>
            <c:multiLvlStrRef>
              <c:f>'Price Increases'!$B$79:$C$91</c:f>
              <c:multiLvlStrCache>
                <c:ptCount val="13"/>
                <c:lvl>
                  <c:pt idx="0">
                    <c:v>Apr</c:v>
                  </c:pt>
                  <c:pt idx="1">
                    <c:v>May</c:v>
                  </c:pt>
                  <c:pt idx="2">
                    <c:v>Jun</c:v>
                  </c:pt>
                  <c:pt idx="3">
                    <c:v>Jul</c:v>
                  </c:pt>
                  <c:pt idx="4">
                    <c:v>Aug</c:v>
                  </c:pt>
                  <c:pt idx="5">
                    <c:v>Sep</c:v>
                  </c:pt>
                  <c:pt idx="6">
                    <c:v>Oct</c:v>
                  </c:pt>
                  <c:pt idx="7">
                    <c:v>Nov</c:v>
                  </c:pt>
                  <c:pt idx="8">
                    <c:v>Dec</c:v>
                  </c:pt>
                  <c:pt idx="9">
                    <c:v>Jan</c:v>
                  </c:pt>
                  <c:pt idx="10">
                    <c:v>Feb</c:v>
                  </c:pt>
                  <c:pt idx="11">
                    <c:v>Mar</c:v>
                  </c:pt>
                  <c:pt idx="12">
                    <c:v>Apr</c:v>
                  </c:pt>
                </c:lvl>
                <c:lvl>
                  <c:pt idx="0">
                    <c:v>2025</c:v>
                  </c:pt>
                  <c:pt idx="9">
                    <c:v>2026</c:v>
                  </c:pt>
                </c:lvl>
              </c:multiLvlStrCache>
            </c:multiLvlStrRef>
          </c:cat>
          <c:val>
            <c:numRef>
              <c:f>'Price Increases'!$E$79:$E$91</c:f>
              <c:numCache>
                <c:formatCode>0.0%</c:formatCode>
                <c:ptCount val="13"/>
                <c:pt idx="0">
                  <c:v>0.43197518029999998</c:v>
                </c:pt>
                <c:pt idx="1">
                  <c:v>0.56041153970000002</c:v>
                </c:pt>
                <c:pt idx="2">
                  <c:v>0.57717157279999998</c:v>
                </c:pt>
                <c:pt idx="3">
                  <c:v>0.58998579029999998</c:v>
                </c:pt>
                <c:pt idx="4">
                  <c:v>0.63260261129999995</c:v>
                </c:pt>
                <c:pt idx="5">
                  <c:v>0.64744829650000002</c:v>
                </c:pt>
                <c:pt idx="6">
                  <c:v>0.59153279999999997</c:v>
                </c:pt>
                <c:pt idx="7">
                  <c:v>0.68339732900000005</c:v>
                </c:pt>
                <c:pt idx="8">
                  <c:v>0.65748684369999999</c:v>
                </c:pt>
                <c:pt idx="9">
                  <c:v>0.58584393749999997</c:v>
                </c:pt>
                <c:pt idx="10">
                  <c:v>0.55248768680000004</c:v>
                </c:pt>
                <c:pt idx="11">
                  <c:v>0.43607055360000002</c:v>
                </c:pt>
                <c:pt idx="12">
                  <c:v>0.40472799539999998</c:v>
                </c:pt>
              </c:numCache>
            </c:numRef>
          </c:val>
          <c:smooth val="0"/>
          <c:extLst>
            <c:ext xmlns:c16="http://schemas.microsoft.com/office/drawing/2014/chart" uri="{C3380CC4-5D6E-409C-BE32-E72D297353CC}">
              <c16:uniqueId val="{00000001-E043-496D-B241-0CF9E3D8186D}"/>
            </c:ext>
          </c:extLst>
        </c:ser>
        <c:ser>
          <c:idx val="2"/>
          <c:order val="2"/>
          <c:tx>
            <c:strRef>
              <c:f>'Price Increases'!$F$78</c:f>
              <c:strCache>
                <c:ptCount val="1"/>
                <c:pt idx="0">
                  <c:v>Prices decreased</c:v>
                </c:pt>
              </c:strCache>
            </c:strRef>
          </c:tx>
          <c:spPr>
            <a:ln w="28575" cap="rnd">
              <a:solidFill>
                <a:srgbClr val="000F9E"/>
              </a:solidFill>
              <a:round/>
            </a:ln>
            <a:effectLst/>
          </c:spPr>
          <c:marker>
            <c:symbol val="none"/>
          </c:marker>
          <c:cat>
            <c:multiLvlStrRef>
              <c:f>'Price Increases'!$B$79:$C$91</c:f>
              <c:multiLvlStrCache>
                <c:ptCount val="13"/>
                <c:lvl>
                  <c:pt idx="0">
                    <c:v>Apr</c:v>
                  </c:pt>
                  <c:pt idx="1">
                    <c:v>May</c:v>
                  </c:pt>
                  <c:pt idx="2">
                    <c:v>Jun</c:v>
                  </c:pt>
                  <c:pt idx="3">
                    <c:v>Jul</c:v>
                  </c:pt>
                  <c:pt idx="4">
                    <c:v>Aug</c:v>
                  </c:pt>
                  <c:pt idx="5">
                    <c:v>Sep</c:v>
                  </c:pt>
                  <c:pt idx="6">
                    <c:v>Oct</c:v>
                  </c:pt>
                  <c:pt idx="7">
                    <c:v>Nov</c:v>
                  </c:pt>
                  <c:pt idx="8">
                    <c:v>Dec</c:v>
                  </c:pt>
                  <c:pt idx="9">
                    <c:v>Jan</c:v>
                  </c:pt>
                  <c:pt idx="10">
                    <c:v>Feb</c:v>
                  </c:pt>
                  <c:pt idx="11">
                    <c:v>Mar</c:v>
                  </c:pt>
                  <c:pt idx="12">
                    <c:v>Apr</c:v>
                  </c:pt>
                </c:lvl>
                <c:lvl>
                  <c:pt idx="0">
                    <c:v>2025</c:v>
                  </c:pt>
                  <c:pt idx="9">
                    <c:v>2026</c:v>
                  </c:pt>
                </c:lvl>
              </c:multiLvlStrCache>
            </c:multiLvlStrRef>
          </c:cat>
          <c:val>
            <c:numRef>
              <c:f>'Price Increases'!$F$79:$F$91</c:f>
              <c:numCache>
                <c:formatCode>0.0%</c:formatCode>
                <c:ptCount val="13"/>
                <c:pt idx="0">
                  <c:v>0</c:v>
                </c:pt>
                <c:pt idx="1">
                  <c:v>0</c:v>
                </c:pt>
                <c:pt idx="2">
                  <c:v>0</c:v>
                </c:pt>
                <c:pt idx="3">
                  <c:v>0</c:v>
                </c:pt>
                <c:pt idx="4">
                  <c:v>0</c:v>
                </c:pt>
                <c:pt idx="5">
                  <c:v>0</c:v>
                </c:pt>
                <c:pt idx="6">
                  <c:v>1.2066174900000001E-2</c:v>
                </c:pt>
                <c:pt idx="7">
                  <c:v>1.0162399399999999E-2</c:v>
                </c:pt>
                <c:pt idx="8">
                  <c:v>0</c:v>
                </c:pt>
                <c:pt idx="9">
                  <c:v>1.01362173E-2</c:v>
                </c:pt>
                <c:pt idx="10">
                  <c:v>1.62309429E-2</c:v>
                </c:pt>
                <c:pt idx="11">
                  <c:v>0</c:v>
                </c:pt>
                <c:pt idx="12">
                  <c:v>0</c:v>
                </c:pt>
              </c:numCache>
            </c:numRef>
          </c:val>
          <c:smooth val="0"/>
          <c:extLst>
            <c:ext xmlns:c16="http://schemas.microsoft.com/office/drawing/2014/chart" uri="{C3380CC4-5D6E-409C-BE32-E72D297353CC}">
              <c16:uniqueId val="{00000002-E043-496D-B241-0CF9E3D8186D}"/>
            </c:ext>
          </c:extLst>
        </c:ser>
        <c:dLbls>
          <c:showLegendKey val="0"/>
          <c:showVal val="0"/>
          <c:showCatName val="0"/>
          <c:showSerName val="0"/>
          <c:showPercent val="0"/>
          <c:showBubbleSize val="0"/>
        </c:dLbls>
        <c:smooth val="0"/>
        <c:axId val="1636337584"/>
        <c:axId val="1636338064"/>
      </c:lineChart>
      <c:catAx>
        <c:axId val="163633758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636338064"/>
        <c:crosses val="autoZero"/>
        <c:auto val="1"/>
        <c:lblAlgn val="ctr"/>
        <c:lblOffset val="100"/>
        <c:noMultiLvlLbl val="0"/>
      </c:catAx>
      <c:valAx>
        <c:axId val="1636338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636337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0F9E"/>
                </a:solidFill>
                <a:latin typeface="+mn-lt"/>
                <a:ea typeface="+mn-ea"/>
                <a:cs typeface="+mn-cs"/>
              </a:defRPr>
            </a:pPr>
            <a:r>
              <a:rPr lang="en-GB" sz="1400" b="1">
                <a:solidFill>
                  <a:srgbClr val="000F9E"/>
                </a:solidFill>
              </a:rPr>
              <a:t>OECD</a:t>
            </a:r>
            <a:r>
              <a:rPr lang="en-GB" sz="1400" b="1" baseline="0">
                <a:solidFill>
                  <a:srgbClr val="000F9E"/>
                </a:solidFill>
              </a:rPr>
              <a:t> Growth Forecasts</a:t>
            </a:r>
          </a:p>
          <a:p>
            <a:pPr>
              <a:defRPr b="1">
                <a:solidFill>
                  <a:srgbClr val="000F9E"/>
                </a:solidFill>
              </a:defRPr>
            </a:pPr>
            <a:r>
              <a:rPr lang="en-GB" sz="1400" b="0" baseline="0">
                <a:solidFill>
                  <a:srgbClr val="000F9E"/>
                </a:solidFill>
              </a:rPr>
              <a:t>(annual % change)</a:t>
            </a:r>
            <a:endParaRPr lang="en-GB" sz="1400" b="0">
              <a:solidFill>
                <a:srgbClr val="000F9E"/>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0F9E"/>
              </a:solidFill>
              <a:latin typeface="+mn-lt"/>
              <a:ea typeface="+mn-ea"/>
              <a:cs typeface="+mn-cs"/>
            </a:defRPr>
          </a:pPr>
          <a:endParaRPr lang="en-US"/>
        </a:p>
      </c:txPr>
    </c:title>
    <c:autoTitleDeleted val="0"/>
    <c:plotArea>
      <c:layout>
        <c:manualLayout>
          <c:layoutTarget val="inner"/>
          <c:xMode val="edge"/>
          <c:yMode val="edge"/>
          <c:x val="0.10427980235931918"/>
          <c:y val="0.16115740740740742"/>
          <c:w val="0.89572019764068078"/>
          <c:h val="0.63011811023622055"/>
        </c:manualLayout>
      </c:layout>
      <c:barChart>
        <c:barDir val="col"/>
        <c:grouping val="clustered"/>
        <c:varyColors val="0"/>
        <c:ser>
          <c:idx val="0"/>
          <c:order val="0"/>
          <c:tx>
            <c:strRef>
              <c:f>'Global forecasts'!$C$79</c:f>
              <c:strCache>
                <c:ptCount val="1"/>
                <c:pt idx="0">
                  <c:v>2026</c:v>
                </c:pt>
              </c:strCache>
            </c:strRef>
          </c:tx>
          <c:spPr>
            <a:solidFill>
              <a:schemeClr val="accent1"/>
            </a:solidFill>
            <a:ln>
              <a:solidFill>
                <a:schemeClr val="tx2"/>
              </a:solidFill>
            </a:ln>
            <a:effectLst/>
          </c:spPr>
          <c:invertIfNegative val="0"/>
          <c:dLbls>
            <c:dLbl>
              <c:idx val="2"/>
              <c:layout>
                <c:manualLayout>
                  <c:x val="-9.692227882593586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62-4E4E-90BF-00990601B9CE}"/>
                </c:ext>
              </c:extLst>
            </c:dLbl>
            <c:dLbl>
              <c:idx val="4"/>
              <c:layout>
                <c:manualLayout>
                  <c:x val="-7.269170911945155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62-4E4E-90BF-00990601B9CE}"/>
                </c:ext>
              </c:extLst>
            </c:dLbl>
            <c:dLbl>
              <c:idx val="5"/>
              <c:layout>
                <c:manualLayout>
                  <c:x val="-9.692227882593629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62-4E4E-90BF-00990601B9CE}"/>
                </c:ext>
              </c:extLst>
            </c:dLbl>
            <c:dLbl>
              <c:idx val="6"/>
              <c:layout>
                <c:manualLayout>
                  <c:x val="-9.69222788259371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62-4E4E-90BF-00990601B9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'Global forecasts'!$B$80:$B$86</c:f>
              <c:strCache>
                <c:ptCount val="7"/>
                <c:pt idx="0">
                  <c:v>India</c:v>
                </c:pt>
                <c:pt idx="1">
                  <c:v>China</c:v>
                </c:pt>
                <c:pt idx="2">
                  <c:v>Global</c:v>
                </c:pt>
                <c:pt idx="3">
                  <c:v>US</c:v>
                </c:pt>
                <c:pt idx="4">
                  <c:v>UK</c:v>
                </c:pt>
                <c:pt idx="5">
                  <c:v>Euro area</c:v>
                </c:pt>
                <c:pt idx="6">
                  <c:v>Japan</c:v>
                </c:pt>
              </c:strCache>
            </c:strRef>
          </c:cat>
          <c:val>
            <c:numRef>
              <c:f>'Global forecasts'!$C$80:$C$86</c:f>
              <c:numCache>
                <c:formatCode>0.0%</c:formatCode>
                <c:ptCount val="7"/>
                <c:pt idx="0">
                  <c:v>6.3E-2</c:v>
                </c:pt>
                <c:pt idx="1">
                  <c:v>4.4999999999999998E-2</c:v>
                </c:pt>
                <c:pt idx="2">
                  <c:v>2.8000000000000001E-2</c:v>
                </c:pt>
                <c:pt idx="3">
                  <c:v>0.02</c:v>
                </c:pt>
                <c:pt idx="4">
                  <c:v>8.9999999999999993E-3</c:v>
                </c:pt>
                <c:pt idx="5">
                  <c:v>8.0000000000000002E-3</c:v>
                </c:pt>
                <c:pt idx="6">
                  <c:v>6.0000000000000001E-3</c:v>
                </c:pt>
              </c:numCache>
            </c:numRef>
          </c:val>
          <c:extLst>
            <c:ext xmlns:c16="http://schemas.microsoft.com/office/drawing/2014/chart" uri="{C3380CC4-5D6E-409C-BE32-E72D297353CC}">
              <c16:uniqueId val="{00000000-433A-4776-BA2E-159DB7E0D0D3}"/>
            </c:ext>
          </c:extLst>
        </c:ser>
        <c:ser>
          <c:idx val="1"/>
          <c:order val="1"/>
          <c:tx>
            <c:strRef>
              <c:f>'Global forecasts'!$D$79</c:f>
              <c:strCache>
                <c:ptCount val="1"/>
                <c:pt idx="0">
                  <c:v>2027</c:v>
                </c:pt>
              </c:strCache>
            </c:strRef>
          </c:tx>
          <c:spPr>
            <a:solidFill>
              <a:schemeClr val="accent2"/>
            </a:solidFill>
            <a:ln>
              <a:solidFill>
                <a:schemeClr val="tx2"/>
              </a:solidFill>
            </a:ln>
            <a:effectLst/>
          </c:spPr>
          <c:invertIfNegative val="0"/>
          <c:dLbls>
            <c:dLbl>
              <c:idx val="0"/>
              <c:layout>
                <c:manualLayout>
                  <c:x val="1.6961398794538698E-2"/>
                  <c:y val="3.02714442792095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62-4E4E-90BF-00990601B9CE}"/>
                </c:ext>
              </c:extLst>
            </c:dLbl>
            <c:dLbl>
              <c:idx val="1"/>
              <c:layout>
                <c:manualLayout>
                  <c:x val="9.6922278825935411E-3"/>
                  <c:y val="-5.54970067390598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62-4E4E-90BF-00990601B9CE}"/>
                </c:ext>
              </c:extLst>
            </c:dLbl>
            <c:dLbl>
              <c:idx val="3"/>
              <c:layout>
                <c:manualLayout>
                  <c:x val="1.2115284853241926E-2"/>
                  <c:y val="-1.1099401347811964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62-4E4E-90BF-00990601B9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'Global forecasts'!$B$80:$B$86</c:f>
              <c:strCache>
                <c:ptCount val="7"/>
                <c:pt idx="0">
                  <c:v>India</c:v>
                </c:pt>
                <c:pt idx="1">
                  <c:v>China</c:v>
                </c:pt>
                <c:pt idx="2">
                  <c:v>Global</c:v>
                </c:pt>
                <c:pt idx="3">
                  <c:v>US</c:v>
                </c:pt>
                <c:pt idx="4">
                  <c:v>UK</c:v>
                </c:pt>
                <c:pt idx="5">
                  <c:v>Euro area</c:v>
                </c:pt>
                <c:pt idx="6">
                  <c:v>Japan</c:v>
                </c:pt>
              </c:strCache>
            </c:strRef>
          </c:cat>
          <c:val>
            <c:numRef>
              <c:f>'Global forecasts'!$D$80:$D$86</c:f>
              <c:numCache>
                <c:formatCode>0.0%</c:formatCode>
                <c:ptCount val="7"/>
                <c:pt idx="0">
                  <c:v>6.4000000000000001E-2</c:v>
                </c:pt>
                <c:pt idx="1">
                  <c:v>4.2999999999999997E-2</c:v>
                </c:pt>
                <c:pt idx="2">
                  <c:v>3.1E-2</c:v>
                </c:pt>
                <c:pt idx="3">
                  <c:v>1.7999999999999999E-2</c:v>
                </c:pt>
                <c:pt idx="4">
                  <c:v>1.0999999999999999E-2</c:v>
                </c:pt>
                <c:pt idx="5">
                  <c:v>1.2E-2</c:v>
                </c:pt>
                <c:pt idx="6">
                  <c:v>8.0000000000000002E-3</c:v>
                </c:pt>
              </c:numCache>
            </c:numRef>
          </c:val>
          <c:extLst>
            <c:ext xmlns:c16="http://schemas.microsoft.com/office/drawing/2014/chart" uri="{C3380CC4-5D6E-409C-BE32-E72D297353CC}">
              <c16:uniqueId val="{00000001-433A-4776-BA2E-159DB7E0D0D3}"/>
            </c:ext>
          </c:extLst>
        </c:ser>
        <c:dLbls>
          <c:dLblPos val="outEnd"/>
          <c:showLegendKey val="0"/>
          <c:showVal val="1"/>
          <c:showCatName val="0"/>
          <c:showSerName val="0"/>
          <c:showPercent val="0"/>
          <c:showBubbleSize val="0"/>
        </c:dLbls>
        <c:gapWidth val="219"/>
        <c:overlap val="-27"/>
        <c:axId val="1254437392"/>
        <c:axId val="1254434032"/>
      </c:barChart>
      <c:catAx>
        <c:axId val="1254437392"/>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rgbClr val="000F9E"/>
                </a:solidFill>
                <a:latin typeface="+mn-lt"/>
                <a:ea typeface="+mn-ea"/>
                <a:cs typeface="+mn-cs"/>
              </a:defRPr>
            </a:pPr>
            <a:endParaRPr lang="en-US"/>
          </a:p>
        </c:txPr>
        <c:crossAx val="1254434032"/>
        <c:crosses val="autoZero"/>
        <c:auto val="1"/>
        <c:lblAlgn val="ctr"/>
        <c:lblOffset val="100"/>
        <c:noMultiLvlLbl val="0"/>
      </c:catAx>
      <c:valAx>
        <c:axId val="1254434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rgbClr val="000F9E"/>
                </a:solidFill>
                <a:latin typeface="+mn-lt"/>
                <a:ea typeface="+mn-ea"/>
                <a:cs typeface="+mn-cs"/>
              </a:defRPr>
            </a:pPr>
            <a:endParaRPr lang="en-US"/>
          </a:p>
        </c:txPr>
        <c:crossAx val="125443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rgbClr val="000F9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F9E"/>
                </a:solidFill>
                <a:latin typeface="+mn-lt"/>
                <a:ea typeface="+mn-ea"/>
                <a:cs typeface="+mn-cs"/>
              </a:defRPr>
            </a:pPr>
            <a:r>
              <a:rPr lang="en-GB" sz="1400" b="1">
                <a:solidFill>
                  <a:srgbClr val="000F9E"/>
                </a:solidFill>
              </a:rPr>
              <a:t>UK</a:t>
            </a:r>
            <a:r>
              <a:rPr lang="en-GB" sz="1400" b="1" baseline="0">
                <a:solidFill>
                  <a:srgbClr val="000F9E"/>
                </a:solidFill>
              </a:rPr>
              <a:t> and Scotland Economic Growth Forecasts</a:t>
            </a:r>
          </a:p>
          <a:p>
            <a:pPr>
              <a:defRPr>
                <a:solidFill>
                  <a:srgbClr val="000F9E"/>
                </a:solidFill>
              </a:defRPr>
            </a:pPr>
            <a:r>
              <a:rPr lang="en-GB" sz="1400" baseline="0">
                <a:solidFill>
                  <a:srgbClr val="000F9E"/>
                </a:solidFill>
              </a:rPr>
              <a:t>(annual % change)</a:t>
            </a:r>
            <a:endParaRPr lang="en-GB" sz="1400">
              <a:solidFill>
                <a:srgbClr val="000F9E"/>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F9E"/>
              </a:solidFill>
              <a:latin typeface="+mn-lt"/>
              <a:ea typeface="+mn-ea"/>
              <a:cs typeface="+mn-cs"/>
            </a:defRPr>
          </a:pPr>
          <a:endParaRPr lang="en-US"/>
        </a:p>
      </c:txPr>
    </c:title>
    <c:autoTitleDeleted val="0"/>
    <c:plotArea>
      <c:layout>
        <c:manualLayout>
          <c:layoutTarget val="inner"/>
          <c:xMode val="edge"/>
          <c:yMode val="edge"/>
          <c:x val="8.8658746409024727E-2"/>
          <c:y val="0.1740321870407385"/>
          <c:w val="0.88662288726089356"/>
          <c:h val="0.6184525503001792"/>
        </c:manualLayout>
      </c:layout>
      <c:barChart>
        <c:barDir val="col"/>
        <c:grouping val="clustered"/>
        <c:varyColors val="0"/>
        <c:ser>
          <c:idx val="0"/>
          <c:order val="0"/>
          <c:tx>
            <c:strRef>
              <c:f>'UK Scottish Forecasts'!$B$83</c:f>
              <c:strCache>
                <c:ptCount val="1"/>
                <c:pt idx="0">
                  <c:v>UK (KPMG - March 2026)</c:v>
                </c:pt>
              </c:strCache>
            </c:strRef>
          </c:tx>
          <c:spPr>
            <a:solidFill>
              <a:schemeClr val="accent1"/>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'UK Scottish Forecasts'!$C$82:$D$82</c:f>
              <c:numCache>
                <c:formatCode>General</c:formatCode>
                <c:ptCount val="2"/>
                <c:pt idx="0">
                  <c:v>2026</c:v>
                </c:pt>
                <c:pt idx="1">
                  <c:v>2027</c:v>
                </c:pt>
              </c:numCache>
            </c:numRef>
          </c:cat>
          <c:val>
            <c:numRef>
              <c:f>'UK Scottish Forecasts'!$C$83:$D$83</c:f>
              <c:numCache>
                <c:formatCode>0.0%</c:formatCode>
                <c:ptCount val="2"/>
                <c:pt idx="0">
                  <c:v>7.0000000000000001E-3</c:v>
                </c:pt>
                <c:pt idx="1">
                  <c:v>1.2E-2</c:v>
                </c:pt>
              </c:numCache>
            </c:numRef>
          </c:val>
          <c:extLst>
            <c:ext xmlns:c16="http://schemas.microsoft.com/office/drawing/2014/chart" uri="{C3380CC4-5D6E-409C-BE32-E72D297353CC}">
              <c16:uniqueId val="{00000000-0FA5-4071-BEF4-1CA9F5C639E1}"/>
            </c:ext>
          </c:extLst>
        </c:ser>
        <c:ser>
          <c:idx val="1"/>
          <c:order val="1"/>
          <c:tx>
            <c:strRef>
              <c:f>'UK Scottish Forecasts'!$B$84</c:f>
              <c:strCache>
                <c:ptCount val="1"/>
                <c:pt idx="0">
                  <c:v>Scotland (FAI - April 2026)</c:v>
                </c:pt>
              </c:strCache>
            </c:strRef>
          </c:tx>
          <c:spPr>
            <a:solidFill>
              <a:schemeClr val="accent2"/>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'UK Scottish Forecasts'!$C$82:$D$82</c:f>
              <c:numCache>
                <c:formatCode>General</c:formatCode>
                <c:ptCount val="2"/>
                <c:pt idx="0">
                  <c:v>2026</c:v>
                </c:pt>
                <c:pt idx="1">
                  <c:v>2027</c:v>
                </c:pt>
              </c:numCache>
            </c:numRef>
          </c:cat>
          <c:val>
            <c:numRef>
              <c:f>'UK Scottish Forecasts'!$C$84:$D$84</c:f>
              <c:numCache>
                <c:formatCode>0.0%</c:formatCode>
                <c:ptCount val="2"/>
                <c:pt idx="0">
                  <c:v>8.9999999999999993E-3</c:v>
                </c:pt>
                <c:pt idx="1">
                  <c:v>0.01</c:v>
                </c:pt>
              </c:numCache>
            </c:numRef>
          </c:val>
          <c:extLst>
            <c:ext xmlns:c16="http://schemas.microsoft.com/office/drawing/2014/chart" uri="{C3380CC4-5D6E-409C-BE32-E72D297353CC}">
              <c16:uniqueId val="{00000001-0FA5-4071-BEF4-1CA9F5C639E1}"/>
            </c:ext>
          </c:extLst>
        </c:ser>
        <c:dLbls>
          <c:dLblPos val="outEnd"/>
          <c:showLegendKey val="0"/>
          <c:showVal val="1"/>
          <c:showCatName val="0"/>
          <c:showSerName val="0"/>
          <c:showPercent val="0"/>
          <c:showBubbleSize val="0"/>
        </c:dLbls>
        <c:gapWidth val="219"/>
        <c:overlap val="-27"/>
        <c:axId val="1636321264"/>
        <c:axId val="1636331824"/>
      </c:barChart>
      <c:catAx>
        <c:axId val="163632126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crossAx val="1636331824"/>
        <c:crosses val="autoZero"/>
        <c:auto val="1"/>
        <c:lblAlgn val="ctr"/>
        <c:lblOffset val="100"/>
        <c:noMultiLvlLbl val="0"/>
      </c:catAx>
      <c:valAx>
        <c:axId val="16363318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rgbClr val="000F9E"/>
                </a:solidFill>
                <a:latin typeface="+mn-lt"/>
                <a:ea typeface="+mn-ea"/>
                <a:cs typeface="+mn-cs"/>
              </a:defRPr>
            </a:pPr>
            <a:endParaRPr lang="en-US"/>
          </a:p>
        </c:txPr>
        <c:crossAx val="1636321264"/>
        <c:crosses val="autoZero"/>
        <c:crossBetween val="between"/>
      </c:valAx>
      <c:spPr>
        <a:noFill/>
        <a:ln>
          <a:noFill/>
        </a:ln>
        <a:effectLst/>
      </c:spPr>
    </c:plotArea>
    <c:legend>
      <c:legendPos val="b"/>
      <c:layout>
        <c:manualLayout>
          <c:xMode val="edge"/>
          <c:yMode val="edge"/>
          <c:x val="0.1277047662649238"/>
          <c:y val="0.9042483755715045"/>
          <c:w val="0.74459046747015245"/>
          <c:h val="5.8940292124403861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F9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rgbClr val="000F9E"/>
                </a:solidFill>
                <a:latin typeface="+mn-lt"/>
                <a:ea typeface="+mn-ea"/>
                <a:cs typeface="+mn-cs"/>
              </a:defRPr>
            </a:pPr>
            <a:r>
              <a:rPr lang="en-GB" sz="1050" b="1">
                <a:solidFill>
                  <a:srgbClr val="000F9E"/>
                </a:solidFill>
              </a:rPr>
              <a:t>Monthly</a:t>
            </a:r>
            <a:r>
              <a:rPr lang="en-GB" sz="1050" b="1" baseline="0">
                <a:solidFill>
                  <a:srgbClr val="000F9E"/>
                </a:solidFill>
              </a:rPr>
              <a:t> % change in UK GDP</a:t>
            </a:r>
            <a:endParaRPr lang="en-GB" sz="1050" b="1">
              <a:solidFill>
                <a:srgbClr val="000F9E"/>
              </a:solidFill>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rgbClr val="000F9E"/>
              </a:solidFill>
              <a:latin typeface="+mn-lt"/>
              <a:ea typeface="+mn-ea"/>
              <a:cs typeface="+mn-cs"/>
            </a:defRPr>
          </a:pPr>
          <a:endParaRPr lang="en-GB"/>
        </a:p>
      </c:txPr>
    </c:title>
    <c:autoTitleDeleted val="0"/>
    <c:plotArea>
      <c:layout/>
      <c:barChart>
        <c:barDir val="col"/>
        <c:grouping val="clustered"/>
        <c:varyColors val="0"/>
        <c:ser>
          <c:idx val="0"/>
          <c:order val="0"/>
          <c:spPr>
            <a:solidFill>
              <a:schemeClr val="accent1"/>
            </a:solidFill>
            <a:ln>
              <a:solidFill>
                <a:schemeClr val="tx2"/>
              </a:solidFill>
            </a:ln>
            <a:effectLst/>
          </c:spPr>
          <c:invertIfNegative val="0"/>
          <c:dPt>
            <c:idx val="1"/>
            <c:invertIfNegative val="0"/>
            <c:bubble3D val="0"/>
            <c:spPr>
              <a:solidFill>
                <a:schemeClr val="accent2"/>
              </a:solidFill>
              <a:ln>
                <a:solidFill>
                  <a:schemeClr val="tx2"/>
                </a:solidFill>
              </a:ln>
              <a:effectLst/>
            </c:spPr>
            <c:extLst>
              <c:ext xmlns:c16="http://schemas.microsoft.com/office/drawing/2014/chart" uri="{C3380CC4-5D6E-409C-BE32-E72D297353CC}">
                <c16:uniqueId val="{00000000-4191-4BD0-9A83-D68EFE7E0535}"/>
              </c:ext>
            </c:extLst>
          </c:dPt>
          <c:dPt>
            <c:idx val="6"/>
            <c:invertIfNegative val="0"/>
            <c:bubble3D val="0"/>
            <c:spPr>
              <a:solidFill>
                <a:schemeClr val="accent2"/>
              </a:solidFill>
              <a:ln>
                <a:solidFill>
                  <a:schemeClr val="tx2"/>
                </a:solidFill>
              </a:ln>
              <a:effectLst/>
            </c:spPr>
            <c:extLst>
              <c:ext xmlns:c16="http://schemas.microsoft.com/office/drawing/2014/chart" uri="{C3380CC4-5D6E-409C-BE32-E72D297353CC}">
                <c16:uniqueId val="{00000001-4191-4BD0-9A83-D68EFE7E0535}"/>
              </c:ext>
            </c:extLst>
          </c:dPt>
          <c:dPt>
            <c:idx val="7"/>
            <c:invertIfNegative val="0"/>
            <c:bubble3D val="0"/>
            <c:spPr>
              <a:solidFill>
                <a:schemeClr val="accent2"/>
              </a:solidFill>
              <a:ln>
                <a:solidFill>
                  <a:schemeClr val="tx2"/>
                </a:solidFill>
              </a:ln>
              <a:effectLst/>
            </c:spPr>
            <c:extLst>
              <c:ext xmlns:c16="http://schemas.microsoft.com/office/drawing/2014/chart" uri="{C3380CC4-5D6E-409C-BE32-E72D297353CC}">
                <c16:uniqueId val="{00000002-4191-4BD0-9A83-D68EFE7E0535}"/>
              </c:ext>
            </c:extLst>
          </c:dPt>
          <c:dPt>
            <c:idx val="8"/>
            <c:invertIfNegative val="0"/>
            <c:bubble3D val="0"/>
            <c:spPr>
              <a:solidFill>
                <a:schemeClr val="accent2"/>
              </a:solidFill>
              <a:ln>
                <a:solidFill>
                  <a:schemeClr val="tx2"/>
                </a:solidFill>
              </a:ln>
              <a:effectLst/>
            </c:spPr>
            <c:extLst>
              <c:ext xmlns:c16="http://schemas.microsoft.com/office/drawing/2014/chart" uri="{C3380CC4-5D6E-409C-BE32-E72D297353CC}">
                <c16:uniqueId val="{00000003-4191-4BD0-9A83-D68EFE7E0535}"/>
              </c:ext>
            </c:extLst>
          </c:dPt>
          <c:dPt>
            <c:idx val="9"/>
            <c:invertIfNegative val="0"/>
            <c:bubble3D val="0"/>
            <c:spPr>
              <a:solidFill>
                <a:schemeClr val="accent2"/>
              </a:solidFill>
              <a:ln>
                <a:solidFill>
                  <a:schemeClr val="tx2"/>
                </a:solidFill>
              </a:ln>
              <a:effectLst/>
            </c:spPr>
            <c:extLst>
              <c:ext xmlns:c16="http://schemas.microsoft.com/office/drawing/2014/chart" uri="{C3380CC4-5D6E-409C-BE32-E72D297353CC}">
                <c16:uniqueId val="{00000004-4191-4BD0-9A83-D68EFE7E0535}"/>
              </c:ext>
            </c:extLst>
          </c:dPt>
          <c:dPt>
            <c:idx val="10"/>
            <c:invertIfNegative val="0"/>
            <c:bubble3D val="0"/>
            <c:spPr>
              <a:solidFill>
                <a:schemeClr val="accent2"/>
              </a:solidFill>
              <a:ln>
                <a:solidFill>
                  <a:schemeClr val="tx2"/>
                </a:solidFill>
              </a:ln>
              <a:effectLst/>
            </c:spPr>
            <c:extLst>
              <c:ext xmlns:c16="http://schemas.microsoft.com/office/drawing/2014/chart" uri="{C3380CC4-5D6E-409C-BE32-E72D297353CC}">
                <c16:uniqueId val="{00000005-4191-4BD0-9A83-D68EFE7E053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'UK monthly GDP'!$A$104:$B$115</c:f>
              <c:multiLvlStrCache>
                <c:ptCount val="12"/>
                <c:lvl>
                  <c:pt idx="0">
                    <c:v>May</c:v>
                  </c:pt>
                  <c:pt idx="1">
                    <c:v>June</c:v>
                  </c:pt>
                  <c:pt idx="2">
                    <c:v>July</c:v>
                  </c:pt>
                  <c:pt idx="3">
                    <c:v>Aug</c:v>
                  </c:pt>
                  <c:pt idx="4">
                    <c:v>Sept</c:v>
                  </c:pt>
                  <c:pt idx="5">
                    <c:v>Oct</c:v>
                  </c:pt>
                  <c:pt idx="6">
                    <c:v>Nov</c:v>
                  </c:pt>
                  <c:pt idx="7">
                    <c:v>Dec</c:v>
                  </c:pt>
                  <c:pt idx="8">
                    <c:v>Jan</c:v>
                  </c:pt>
                  <c:pt idx="9">
                    <c:v>Feb</c:v>
                  </c:pt>
                  <c:pt idx="10">
                    <c:v>Mar</c:v>
                  </c:pt>
                  <c:pt idx="11">
                    <c:v>Apr</c:v>
                  </c:pt>
                </c:lvl>
                <c:lvl>
                  <c:pt idx="0">
                    <c:v>2025</c:v>
                  </c:pt>
                  <c:pt idx="8">
                    <c:v>2026</c:v>
                  </c:pt>
                </c:lvl>
              </c:multiLvlStrCache>
            </c:multiLvlStrRef>
          </c:cat>
          <c:val>
            <c:numRef>
              <c:f>'UK monthly GDP'!$C$104:$C$115</c:f>
              <c:numCache>
                <c:formatCode>General</c:formatCode>
                <c:ptCount val="12"/>
                <c:pt idx="0">
                  <c:v>-0.1</c:v>
                </c:pt>
                <c:pt idx="1">
                  <c:v>0.4</c:v>
                </c:pt>
                <c:pt idx="2">
                  <c:v>-0.1</c:v>
                </c:pt>
                <c:pt idx="3">
                  <c:v>0</c:v>
                </c:pt>
                <c:pt idx="4">
                  <c:v>-0.1</c:v>
                </c:pt>
                <c:pt idx="5">
                  <c:v>-0.1</c:v>
                </c:pt>
                <c:pt idx="6">
                  <c:v>0.2</c:v>
                </c:pt>
                <c:pt idx="7">
                  <c:v>0.1</c:v>
                </c:pt>
                <c:pt idx="8">
                  <c:v>0.1</c:v>
                </c:pt>
                <c:pt idx="9">
                  <c:v>0.4</c:v>
                </c:pt>
                <c:pt idx="10">
                  <c:v>0.3</c:v>
                </c:pt>
                <c:pt idx="11">
                  <c:v>-0.1</c:v>
                </c:pt>
              </c:numCache>
            </c:numRef>
          </c:val>
          <c:extLst>
            <c:ext xmlns:c16="http://schemas.microsoft.com/office/drawing/2014/chart" uri="{C3380CC4-5D6E-409C-BE32-E72D297353CC}">
              <c16:uniqueId val="{00000000-ACCA-4ACA-AF78-B5D4BBFD29E8}"/>
            </c:ext>
          </c:extLst>
        </c:ser>
        <c:dLbls>
          <c:dLblPos val="outEnd"/>
          <c:showLegendKey val="0"/>
          <c:showVal val="1"/>
          <c:showCatName val="0"/>
          <c:showSerName val="0"/>
          <c:showPercent val="0"/>
          <c:showBubbleSize val="0"/>
        </c:dLbls>
        <c:gapWidth val="219"/>
        <c:overlap val="-27"/>
        <c:axId val="1895248336"/>
        <c:axId val="1895264656"/>
      </c:barChart>
      <c:catAx>
        <c:axId val="1895248336"/>
        <c:scaling>
          <c:orientation val="minMax"/>
        </c:scaling>
        <c:delete val="0"/>
        <c:axPos val="b"/>
        <c:numFmt formatCode="General" sourceLinked="1"/>
        <c:majorTickMark val="none"/>
        <c:minorTickMark val="none"/>
        <c:tickLblPos val="low"/>
        <c:spPr>
          <a:noFill/>
          <a:ln w="9525" cap="flat" cmpd="sng" algn="ctr">
            <a:solidFill>
              <a:srgbClr val="000F9E"/>
            </a:solidFill>
            <a:round/>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895264656"/>
        <c:crosses val="autoZero"/>
        <c:auto val="1"/>
        <c:lblAlgn val="ctr"/>
        <c:lblOffset val="100"/>
        <c:noMultiLvlLbl val="0"/>
      </c:catAx>
      <c:valAx>
        <c:axId val="189526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000F9E"/>
            </a:solidFill>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895248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rgbClr val="000F9E"/>
                </a:solidFill>
                <a:latin typeface="+mn-lt"/>
                <a:ea typeface="+mn-ea"/>
                <a:cs typeface="+mn-cs"/>
              </a:defRPr>
            </a:pPr>
            <a:r>
              <a:rPr lang="en-GB" sz="1050" b="1">
                <a:solidFill>
                  <a:srgbClr val="000F9E"/>
                </a:solidFill>
                <a:latin typeface="Work Sans" pitchFamily="2" charset="0"/>
              </a:rPr>
              <a:t>Business</a:t>
            </a:r>
            <a:r>
              <a:rPr lang="en-GB" sz="1050" b="1" baseline="0">
                <a:solidFill>
                  <a:srgbClr val="000F9E"/>
                </a:solidFill>
                <a:latin typeface="Work Sans" pitchFamily="2" charset="0"/>
              </a:rPr>
              <a:t> Activity Index</a:t>
            </a:r>
          </a:p>
          <a:p>
            <a:pPr>
              <a:defRPr sz="1050" b="1">
                <a:solidFill>
                  <a:srgbClr val="000F9E"/>
                </a:solidFill>
              </a:defRPr>
            </a:pPr>
            <a:r>
              <a:rPr lang="en-GB" sz="1050" b="0" baseline="0">
                <a:solidFill>
                  <a:srgbClr val="000F9E"/>
                </a:solidFill>
                <a:latin typeface="Work Sans" pitchFamily="2" charset="0"/>
              </a:rPr>
              <a:t>&gt;50 = growth since previous month</a:t>
            </a:r>
            <a:endParaRPr lang="en-GB" sz="1050" b="0">
              <a:solidFill>
                <a:srgbClr val="000F9E"/>
              </a:solidFill>
              <a:latin typeface="Work Sans" pitchFamily="2" charset="0"/>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rgbClr val="000F9E"/>
              </a:solidFill>
              <a:latin typeface="+mn-lt"/>
              <a:ea typeface="+mn-ea"/>
              <a:cs typeface="+mn-cs"/>
            </a:defRPr>
          </a:pPr>
          <a:endParaRPr lang="en-US"/>
        </a:p>
      </c:txPr>
    </c:title>
    <c:autoTitleDeleted val="0"/>
    <c:plotArea>
      <c:layout>
        <c:manualLayout>
          <c:layoutTarget val="inner"/>
          <c:xMode val="edge"/>
          <c:yMode val="edge"/>
          <c:x val="0.24326206086163915"/>
          <c:y val="0.15742373091786727"/>
          <c:w val="0.66282713883810529"/>
          <c:h val="0.75353895699985451"/>
        </c:manualLayout>
      </c:layout>
      <c:barChart>
        <c:barDir val="bar"/>
        <c:grouping val="clustered"/>
        <c:varyColors val="0"/>
        <c:ser>
          <c:idx val="0"/>
          <c:order val="0"/>
          <c:spPr>
            <a:solidFill>
              <a:srgbClr val="FF0000"/>
            </a:solidFill>
            <a:ln>
              <a:solidFill>
                <a:srgbClr val="002060"/>
              </a:solidFill>
            </a:ln>
            <a:effectLst/>
          </c:spPr>
          <c:invertIfNegative val="0"/>
          <c:dPt>
            <c:idx val="10"/>
            <c:invertIfNegative val="0"/>
            <c:bubble3D val="0"/>
            <c:spPr>
              <a:solidFill>
                <a:srgbClr val="00B050"/>
              </a:solidFill>
              <a:ln>
                <a:solidFill>
                  <a:srgbClr val="002060"/>
                </a:solidFill>
              </a:ln>
              <a:effectLst/>
            </c:spPr>
            <c:extLst>
              <c:ext xmlns:c16="http://schemas.microsoft.com/office/drawing/2014/chart" uri="{C3380CC4-5D6E-409C-BE32-E72D297353CC}">
                <c16:uniqueId val="{00000001-14CA-40E1-BC54-638CD08C9502}"/>
              </c:ext>
            </c:extLst>
          </c:dPt>
          <c:dPt>
            <c:idx val="11"/>
            <c:invertIfNegative val="0"/>
            <c:bubble3D val="0"/>
            <c:spPr>
              <a:solidFill>
                <a:srgbClr val="00B050"/>
              </a:solidFill>
              <a:ln>
                <a:solidFill>
                  <a:srgbClr val="002060"/>
                </a:solidFill>
              </a:ln>
              <a:effectLst/>
            </c:spPr>
            <c:extLst>
              <c:ext xmlns:c16="http://schemas.microsoft.com/office/drawing/2014/chart" uri="{C3380CC4-5D6E-409C-BE32-E72D297353CC}">
                <c16:uniqueId val="{00000003-14CA-40E1-BC54-638CD08C9502}"/>
              </c:ext>
            </c:extLst>
          </c:dPt>
          <c:dPt>
            <c:idx val="12"/>
            <c:invertIfNegative val="0"/>
            <c:bubble3D val="0"/>
            <c:spPr>
              <a:solidFill>
                <a:srgbClr val="00B050"/>
              </a:solidFill>
              <a:ln>
                <a:solidFill>
                  <a:srgbClr val="002060"/>
                </a:solidFill>
              </a:ln>
              <a:effectLst/>
            </c:spPr>
            <c:extLst>
              <c:ext xmlns:c16="http://schemas.microsoft.com/office/drawing/2014/chart" uri="{C3380CC4-5D6E-409C-BE32-E72D297353CC}">
                <c16:uniqueId val="{00000005-14CA-40E1-BC54-638CD08C95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F9E"/>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UK</c:v>
                </c:pt>
                <c:pt idx="1">
                  <c:v>Northern Ireland</c:v>
                </c:pt>
                <c:pt idx="2">
                  <c:v>East Midlands</c:v>
                </c:pt>
                <c:pt idx="3">
                  <c:v>Wales</c:v>
                </c:pt>
                <c:pt idx="4">
                  <c:v>Yorkshire &amp; Humber</c:v>
                </c:pt>
                <c:pt idx="5">
                  <c:v>Scotland</c:v>
                </c:pt>
                <c:pt idx="6">
                  <c:v>West midlands</c:v>
                </c:pt>
                <c:pt idx="7">
                  <c:v>East of England</c:v>
                </c:pt>
                <c:pt idx="8">
                  <c:v>North West</c:v>
                </c:pt>
                <c:pt idx="9">
                  <c:v>South West</c:v>
                </c:pt>
                <c:pt idx="10">
                  <c:v>South east</c:v>
                </c:pt>
                <c:pt idx="11">
                  <c:v>London</c:v>
                </c:pt>
                <c:pt idx="12">
                  <c:v>North East</c:v>
                </c:pt>
              </c:strCache>
            </c:strRef>
          </c:cat>
          <c:val>
            <c:numRef>
              <c:f>Sheet1!$B$2:$B$14</c:f>
              <c:numCache>
                <c:formatCode>General</c:formatCode>
                <c:ptCount val="13"/>
                <c:pt idx="0">
                  <c:v>49.7</c:v>
                </c:pt>
                <c:pt idx="1">
                  <c:v>43.3</c:v>
                </c:pt>
                <c:pt idx="2">
                  <c:v>45.3</c:v>
                </c:pt>
                <c:pt idx="3">
                  <c:v>45.8</c:v>
                </c:pt>
                <c:pt idx="4">
                  <c:v>46.5</c:v>
                </c:pt>
                <c:pt idx="5">
                  <c:v>47.1</c:v>
                </c:pt>
                <c:pt idx="6">
                  <c:v>47.2</c:v>
                </c:pt>
                <c:pt idx="7">
                  <c:v>48.9</c:v>
                </c:pt>
                <c:pt idx="8">
                  <c:v>49.8</c:v>
                </c:pt>
                <c:pt idx="9">
                  <c:v>49.9</c:v>
                </c:pt>
                <c:pt idx="10">
                  <c:v>50.8</c:v>
                </c:pt>
                <c:pt idx="11">
                  <c:v>53.6</c:v>
                </c:pt>
                <c:pt idx="12">
                  <c:v>53.8</c:v>
                </c:pt>
              </c:numCache>
            </c:numRef>
          </c:val>
          <c:extLst>
            <c:ext xmlns:c16="http://schemas.microsoft.com/office/drawing/2014/chart" uri="{C3380CC4-5D6E-409C-BE32-E72D297353CC}">
              <c16:uniqueId val="{00000006-14CA-40E1-BC54-638CD08C9502}"/>
            </c:ext>
          </c:extLst>
        </c:ser>
        <c:dLbls>
          <c:showLegendKey val="0"/>
          <c:showVal val="0"/>
          <c:showCatName val="0"/>
          <c:showSerName val="0"/>
          <c:showPercent val="0"/>
          <c:showBubbleSize val="0"/>
        </c:dLbls>
        <c:gapWidth val="182"/>
        <c:axId val="5143359"/>
        <c:axId val="5151519"/>
      </c:barChart>
      <c:catAx>
        <c:axId val="5143359"/>
        <c:scaling>
          <c:orientation val="minMax"/>
        </c:scaling>
        <c:delete val="0"/>
        <c:axPos val="l"/>
        <c:numFmt formatCode="General" sourceLinked="1"/>
        <c:majorTickMark val="none"/>
        <c:minorTickMark val="none"/>
        <c:tickLblPos val="low"/>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rgbClr val="000F9E"/>
                </a:solidFill>
                <a:latin typeface="Work Sans" pitchFamily="2" charset="0"/>
                <a:ea typeface="+mn-ea"/>
                <a:cs typeface="+mn-cs"/>
              </a:defRPr>
            </a:pPr>
            <a:endParaRPr lang="en-US"/>
          </a:p>
        </c:txPr>
        <c:crossAx val="5151519"/>
        <c:crossesAt val="50"/>
        <c:auto val="1"/>
        <c:lblAlgn val="ctr"/>
        <c:lblOffset val="100"/>
        <c:noMultiLvlLbl val="0"/>
      </c:catAx>
      <c:valAx>
        <c:axId val="5151519"/>
        <c:scaling>
          <c:orientation val="minMax"/>
          <c:max val="60"/>
          <c:min val="4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rgbClr val="000F9E"/>
                </a:solidFill>
                <a:latin typeface="Work Sans" pitchFamily="2" charset="0"/>
                <a:ea typeface="+mn-ea"/>
                <a:cs typeface="+mn-cs"/>
              </a:defRPr>
            </a:pPr>
            <a:endParaRPr lang="en-US"/>
          </a:p>
        </c:txPr>
        <c:crossAx val="5143359"/>
        <c:crossesAt val="1"/>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accent1"/>
                </a:solidFill>
                <a:latin typeface="+mn-lt"/>
                <a:ea typeface="+mn-ea"/>
                <a:cs typeface="+mn-cs"/>
              </a:defRPr>
            </a:pPr>
            <a:r>
              <a:rPr lang="en-GB" sz="1050" b="1">
                <a:solidFill>
                  <a:schemeClr val="accent1"/>
                </a:solidFill>
              </a:rPr>
              <a:t>Monthly</a:t>
            </a:r>
            <a:r>
              <a:rPr lang="en-GB" sz="1050" b="1" baseline="0">
                <a:solidFill>
                  <a:schemeClr val="accent1"/>
                </a:solidFill>
              </a:rPr>
              <a:t> % Change in Scottish GDP</a:t>
            </a:r>
            <a:endParaRPr lang="en-GB" sz="1050" b="1">
              <a:solidFill>
                <a:schemeClr val="accent1"/>
              </a:solidFill>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mn-lt"/>
              <a:ea typeface="+mn-ea"/>
              <a:cs typeface="+mn-cs"/>
            </a:defRPr>
          </a:pPr>
          <a:endParaRPr lang="en-GB"/>
        </a:p>
      </c:txPr>
    </c:title>
    <c:autoTitleDeleted val="0"/>
    <c:plotArea>
      <c:layout>
        <c:manualLayout>
          <c:layoutTarget val="inner"/>
          <c:xMode val="edge"/>
          <c:yMode val="edge"/>
          <c:x val="8.1598641228652499E-2"/>
          <c:y val="0.20104508789943165"/>
          <c:w val="0.88930446784287598"/>
          <c:h val="0.61324235187864695"/>
        </c:manualLayout>
      </c:layout>
      <c:barChart>
        <c:barDir val="col"/>
        <c:grouping val="clustered"/>
        <c:varyColors val="0"/>
        <c:ser>
          <c:idx val="0"/>
          <c:order val="0"/>
          <c:spPr>
            <a:solidFill>
              <a:schemeClr val="accent1"/>
            </a:solidFill>
            <a:ln>
              <a:solidFill>
                <a:schemeClr val="tx2"/>
              </a:solidFill>
            </a:ln>
            <a:effectLst/>
          </c:spPr>
          <c:invertIfNegative val="0"/>
          <c:dPt>
            <c:idx val="2"/>
            <c:invertIfNegative val="0"/>
            <c:bubble3D val="0"/>
            <c:spPr>
              <a:solidFill>
                <a:schemeClr val="accent2"/>
              </a:solidFill>
              <a:ln>
                <a:solidFill>
                  <a:schemeClr val="tx2"/>
                </a:solidFill>
              </a:ln>
              <a:effectLst/>
            </c:spPr>
            <c:extLst>
              <c:ext xmlns:c16="http://schemas.microsoft.com/office/drawing/2014/chart" uri="{C3380CC4-5D6E-409C-BE32-E72D297353CC}">
                <c16:uniqueId val="{00000000-7C8D-4529-9A35-FE3ACC4D553E}"/>
              </c:ext>
            </c:extLst>
          </c:dPt>
          <c:dPt>
            <c:idx val="3"/>
            <c:invertIfNegative val="0"/>
            <c:bubble3D val="0"/>
            <c:spPr>
              <a:solidFill>
                <a:schemeClr val="accent2"/>
              </a:solidFill>
              <a:ln>
                <a:solidFill>
                  <a:schemeClr val="tx2"/>
                </a:solidFill>
              </a:ln>
              <a:effectLst/>
            </c:spPr>
            <c:extLst>
              <c:ext xmlns:c16="http://schemas.microsoft.com/office/drawing/2014/chart" uri="{C3380CC4-5D6E-409C-BE32-E72D297353CC}">
                <c16:uniqueId val="{00000001-7C8D-4529-9A35-FE3ACC4D553E}"/>
              </c:ext>
            </c:extLst>
          </c:dPt>
          <c:dPt>
            <c:idx val="5"/>
            <c:invertIfNegative val="0"/>
            <c:bubble3D val="0"/>
            <c:spPr>
              <a:solidFill>
                <a:schemeClr val="accent2"/>
              </a:solidFill>
              <a:ln>
                <a:solidFill>
                  <a:schemeClr val="tx2"/>
                </a:solidFill>
              </a:ln>
              <a:effectLst/>
            </c:spPr>
            <c:extLst>
              <c:ext xmlns:c16="http://schemas.microsoft.com/office/drawing/2014/chart" uri="{C3380CC4-5D6E-409C-BE32-E72D297353CC}">
                <c16:uniqueId val="{00000002-7C8D-4529-9A35-FE3ACC4D553E}"/>
              </c:ext>
            </c:extLst>
          </c:dPt>
          <c:dPt>
            <c:idx val="6"/>
            <c:invertIfNegative val="0"/>
            <c:bubble3D val="0"/>
            <c:spPr>
              <a:solidFill>
                <a:schemeClr val="accent2"/>
              </a:solidFill>
              <a:ln>
                <a:solidFill>
                  <a:schemeClr val="tx2"/>
                </a:solidFill>
              </a:ln>
              <a:effectLst/>
            </c:spPr>
            <c:extLst>
              <c:ext xmlns:c16="http://schemas.microsoft.com/office/drawing/2014/chart" uri="{C3380CC4-5D6E-409C-BE32-E72D297353CC}">
                <c16:uniqueId val="{00000003-7C8D-4529-9A35-FE3ACC4D553E}"/>
              </c:ext>
            </c:extLst>
          </c:dPt>
          <c:dPt>
            <c:idx val="9"/>
            <c:invertIfNegative val="0"/>
            <c:bubble3D val="0"/>
            <c:spPr>
              <a:solidFill>
                <a:schemeClr val="accent2"/>
              </a:solidFill>
              <a:ln>
                <a:solidFill>
                  <a:schemeClr val="tx2"/>
                </a:solidFill>
              </a:ln>
              <a:effectLst/>
            </c:spPr>
            <c:extLst>
              <c:ext xmlns:c16="http://schemas.microsoft.com/office/drawing/2014/chart" uri="{C3380CC4-5D6E-409C-BE32-E72D297353CC}">
                <c16:uniqueId val="{00000004-7C8D-4529-9A35-FE3ACC4D553E}"/>
              </c:ext>
            </c:extLst>
          </c:dPt>
          <c:dPt>
            <c:idx val="12"/>
            <c:invertIfNegative val="0"/>
            <c:bubble3D val="0"/>
            <c:spPr>
              <a:solidFill>
                <a:schemeClr val="accent2"/>
              </a:solidFill>
              <a:ln>
                <a:solidFill>
                  <a:schemeClr val="tx2"/>
                </a:solidFill>
              </a:ln>
              <a:effectLst/>
            </c:spPr>
            <c:extLst>
              <c:ext xmlns:c16="http://schemas.microsoft.com/office/drawing/2014/chart" uri="{C3380CC4-5D6E-409C-BE32-E72D297353CC}">
                <c16:uniqueId val="{00000005-7C8D-4529-9A35-FE3ACC4D553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F9E"/>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'Scottish GDP'!$A$81:$B$93</c:f>
              <c:multiLvlStrCache>
                <c:ptCount val="13"/>
                <c:lvl>
                  <c:pt idx="0">
                    <c:v>Mar</c:v>
                  </c:pt>
                  <c:pt idx="1">
                    <c:v>Apr</c:v>
                  </c:pt>
                  <c:pt idx="2">
                    <c:v>May</c:v>
                  </c:pt>
                  <c:pt idx="3">
                    <c:v>Jun</c:v>
                  </c:pt>
                  <c:pt idx="4">
                    <c:v>Jul</c:v>
                  </c:pt>
                  <c:pt idx="5">
                    <c:v>Aug</c:v>
                  </c:pt>
                  <c:pt idx="6">
                    <c:v>Sep</c:v>
                  </c:pt>
                  <c:pt idx="7">
                    <c:v>Oct</c:v>
                  </c:pt>
                  <c:pt idx="8">
                    <c:v>Nov</c:v>
                  </c:pt>
                  <c:pt idx="9">
                    <c:v>Dec</c:v>
                  </c:pt>
                  <c:pt idx="10">
                    <c:v>Jan</c:v>
                  </c:pt>
                  <c:pt idx="11">
                    <c:v>Feb</c:v>
                  </c:pt>
                  <c:pt idx="12">
                    <c:v>Mar</c:v>
                  </c:pt>
                </c:lvl>
                <c:lvl>
                  <c:pt idx="0">
                    <c:v>2025</c:v>
                  </c:pt>
                  <c:pt idx="10">
                    <c:v>2026</c:v>
                  </c:pt>
                </c:lvl>
              </c:multiLvlStrCache>
            </c:multiLvlStrRef>
          </c:cat>
          <c:val>
            <c:numRef>
              <c:f>'Scottish GDP'!$D$81:$D$93</c:f>
              <c:numCache>
                <c:formatCode>General</c:formatCode>
                <c:ptCount val="13"/>
                <c:pt idx="0">
                  <c:v>-0.4</c:v>
                </c:pt>
                <c:pt idx="1">
                  <c:v>0</c:v>
                </c:pt>
                <c:pt idx="2">
                  <c:v>0.3</c:v>
                </c:pt>
                <c:pt idx="3">
                  <c:v>0.6</c:v>
                </c:pt>
                <c:pt idx="4">
                  <c:v>-0.4</c:v>
                </c:pt>
                <c:pt idx="5">
                  <c:v>0.1</c:v>
                </c:pt>
                <c:pt idx="6">
                  <c:v>0.6</c:v>
                </c:pt>
                <c:pt idx="7">
                  <c:v>-0.1</c:v>
                </c:pt>
                <c:pt idx="8">
                  <c:v>-0.4</c:v>
                </c:pt>
                <c:pt idx="9">
                  <c:v>0.4</c:v>
                </c:pt>
                <c:pt idx="10">
                  <c:v>-0.1</c:v>
                </c:pt>
                <c:pt idx="11">
                  <c:v>-0.2</c:v>
                </c:pt>
                <c:pt idx="12">
                  <c:v>0.6</c:v>
                </c:pt>
              </c:numCache>
            </c:numRef>
          </c:val>
          <c:extLst>
            <c:ext xmlns:c16="http://schemas.microsoft.com/office/drawing/2014/chart" uri="{C3380CC4-5D6E-409C-BE32-E72D297353CC}">
              <c16:uniqueId val="{00000000-3CCB-4904-AB12-5CF70AA7AFBF}"/>
            </c:ext>
          </c:extLst>
        </c:ser>
        <c:dLbls>
          <c:showLegendKey val="0"/>
          <c:showVal val="0"/>
          <c:showCatName val="0"/>
          <c:showSerName val="0"/>
          <c:showPercent val="0"/>
          <c:showBubbleSize val="0"/>
        </c:dLbls>
        <c:gapWidth val="219"/>
        <c:overlap val="-27"/>
        <c:axId val="1342079232"/>
        <c:axId val="1342083072"/>
      </c:barChart>
      <c:catAx>
        <c:axId val="1342079232"/>
        <c:scaling>
          <c:orientation val="minMax"/>
        </c:scaling>
        <c:delete val="0"/>
        <c:axPos val="b"/>
        <c:numFmt formatCode="General" sourceLinked="1"/>
        <c:majorTickMark val="none"/>
        <c:minorTickMark val="none"/>
        <c:tickLblPos val="low"/>
        <c:spPr>
          <a:noFill/>
          <a:ln w="9525" cap="flat" cmpd="sng" algn="ctr">
            <a:solidFill>
              <a:srgbClr val="000F9E"/>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342083072"/>
        <c:crosses val="autoZero"/>
        <c:auto val="1"/>
        <c:lblAlgn val="ctr"/>
        <c:lblOffset val="100"/>
        <c:noMultiLvlLbl val="0"/>
      </c:catAx>
      <c:valAx>
        <c:axId val="1342083072"/>
        <c:scaling>
          <c:orientation val="minMax"/>
        </c:scaling>
        <c:delete val="0"/>
        <c:axPos val="l"/>
        <c:numFmt formatCode="General" sourceLinked="1"/>
        <c:majorTickMark val="none"/>
        <c:minorTickMark val="none"/>
        <c:tickLblPos val="nextTo"/>
        <c:spPr>
          <a:noFill/>
          <a:ln>
            <a:solidFill>
              <a:srgbClr val="000F9E"/>
            </a:solidFill>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342079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2"/>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accent1"/>
                </a:solidFill>
                <a:latin typeface="+mn-lt"/>
                <a:ea typeface="+mn-ea"/>
                <a:cs typeface="+mn-cs"/>
              </a:defRPr>
            </a:pPr>
            <a:r>
              <a:rPr lang="en-GB" sz="1050" b="1" dirty="0">
                <a:solidFill>
                  <a:schemeClr val="accent1"/>
                </a:solidFill>
              </a:rPr>
              <a:t>Main</a:t>
            </a:r>
            <a:r>
              <a:rPr lang="en-GB" sz="1050" b="1" baseline="0" dirty="0">
                <a:solidFill>
                  <a:schemeClr val="accent1"/>
                </a:solidFill>
              </a:rPr>
              <a:t> concern for businesses</a:t>
            </a:r>
          </a:p>
          <a:p>
            <a:pPr>
              <a:defRPr sz="1050">
                <a:solidFill>
                  <a:schemeClr val="accent1"/>
                </a:solidFill>
              </a:defRPr>
            </a:pPr>
            <a:r>
              <a:rPr lang="en-GB" sz="1050" b="0" baseline="0" dirty="0">
                <a:solidFill>
                  <a:schemeClr val="accent1"/>
                </a:solidFill>
              </a:rPr>
              <a:t>(% of Scottish businesses with 10+ employees)</a:t>
            </a:r>
            <a:endParaRPr lang="en-GB" sz="1050" b="0" dirty="0">
              <a:solidFill>
                <a:schemeClr val="accent1"/>
              </a:solidFill>
            </a:endParaRPr>
          </a:p>
        </c:rich>
      </c:tx>
      <c:overlay val="0"/>
      <c:spPr>
        <a:noFill/>
        <a:ln>
          <a:solidFill>
            <a:schemeClr val="bg1"/>
          </a:solidFill>
        </a:ln>
        <a:effectLst/>
      </c:spPr>
      <c:txPr>
        <a:bodyPr rot="0" spcFirstLastPara="1" vertOverflow="ellipsis" vert="horz" wrap="square" anchor="ctr" anchorCtr="1"/>
        <a:lstStyle/>
        <a:p>
          <a:pPr>
            <a:defRPr sz="1050" b="0"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32124950819119991"/>
          <c:y val="0.19226677136153464"/>
          <c:w val="0.63676647769981976"/>
          <c:h val="0.70717474270301417"/>
        </c:manualLayout>
      </c:layout>
      <c:barChart>
        <c:barDir val="bar"/>
        <c:grouping val="clustered"/>
        <c:varyColors val="0"/>
        <c:ser>
          <c:idx val="0"/>
          <c:order val="0"/>
          <c:spPr>
            <a:solidFill>
              <a:schemeClr val="accent1"/>
            </a:solidFill>
            <a:ln>
              <a:solidFill>
                <a:schemeClr val="tx2"/>
              </a:solidFill>
            </a:ln>
            <a:effectLst/>
          </c:spPr>
          <c:invertIfNegative val="0"/>
          <c:dPt>
            <c:idx val="11"/>
            <c:invertIfNegative val="0"/>
            <c:bubble3D val="0"/>
            <c:spPr>
              <a:solidFill>
                <a:schemeClr val="accent2"/>
              </a:solidFill>
              <a:ln>
                <a:solidFill>
                  <a:schemeClr val="tx2"/>
                </a:solidFill>
              </a:ln>
              <a:effectLst/>
            </c:spPr>
            <c:extLst>
              <c:ext xmlns:c16="http://schemas.microsoft.com/office/drawing/2014/chart" uri="{C3380CC4-5D6E-409C-BE32-E72D297353CC}">
                <c16:uniqueId val="{00000000-2D88-4021-828C-BB7FCD2CBF5D}"/>
              </c:ext>
            </c:extLst>
          </c:dPt>
          <c:cat>
            <c:strRef>
              <c:f>'main concern for businesses'!$D$80:$D$91</c:f>
              <c:strCache>
                <c:ptCount val="12"/>
                <c:pt idx="0">
                  <c:v>Interest rates</c:v>
                </c:pt>
                <c:pt idx="1">
                  <c:v>Other</c:v>
                </c:pt>
                <c:pt idx="2">
                  <c:v>Supply chain disruption</c:v>
                </c:pt>
                <c:pt idx="3">
                  <c:v>Business rates</c:v>
                </c:pt>
                <c:pt idx="4">
                  <c:v>Worker shortages</c:v>
                </c:pt>
                <c:pt idx="5">
                  <c:v>Competition with other UK businesses</c:v>
                </c:pt>
                <c:pt idx="6">
                  <c:v>Taxation</c:v>
                </c:pt>
                <c:pt idx="7">
                  <c:v>Inflation</c:v>
                </c:pt>
                <c:pt idx="8">
                  <c:v>Energy prices</c:v>
                </c:pt>
                <c:pt idx="9">
                  <c:v>Falling demand</c:v>
                </c:pt>
                <c:pt idx="10">
                  <c:v>Not sure</c:v>
                </c:pt>
                <c:pt idx="11">
                  <c:v>No concerns</c:v>
                </c:pt>
              </c:strCache>
            </c:strRef>
          </c:cat>
          <c:val>
            <c:numRef>
              <c:f>'main concern for businesses'!$E$80:$E$91</c:f>
              <c:numCache>
                <c:formatCode>0.0%</c:formatCode>
                <c:ptCount val="12"/>
                <c:pt idx="0">
                  <c:v>1.4049997200000001E-2</c:v>
                </c:pt>
                <c:pt idx="1">
                  <c:v>3.0900599000000001E-2</c:v>
                </c:pt>
                <c:pt idx="2">
                  <c:v>3.2522722400000002E-2</c:v>
                </c:pt>
                <c:pt idx="3">
                  <c:v>5.0822092300000003E-2</c:v>
                </c:pt>
                <c:pt idx="4">
                  <c:v>5.5249607200000002E-2</c:v>
                </c:pt>
                <c:pt idx="5">
                  <c:v>7.0511330900000002E-2</c:v>
                </c:pt>
                <c:pt idx="6">
                  <c:v>8.0171078500000006E-2</c:v>
                </c:pt>
                <c:pt idx="7">
                  <c:v>9.8102697399999994E-2</c:v>
                </c:pt>
                <c:pt idx="8">
                  <c:v>0.1043654317</c:v>
                </c:pt>
                <c:pt idx="9">
                  <c:v>0.12028344589999999</c:v>
                </c:pt>
                <c:pt idx="10">
                  <c:v>0.15464140979999999</c:v>
                </c:pt>
                <c:pt idx="11">
                  <c:v>0.17546724150000001</c:v>
                </c:pt>
              </c:numCache>
            </c:numRef>
          </c:val>
          <c:extLst>
            <c:ext xmlns:c16="http://schemas.microsoft.com/office/drawing/2014/chart" uri="{C3380CC4-5D6E-409C-BE32-E72D297353CC}">
              <c16:uniqueId val="{00000000-9071-4480-82BC-0AADADEE33BD}"/>
            </c:ext>
          </c:extLst>
        </c:ser>
        <c:dLbls>
          <c:showLegendKey val="0"/>
          <c:showVal val="0"/>
          <c:showCatName val="0"/>
          <c:showSerName val="0"/>
          <c:showPercent val="0"/>
          <c:showBubbleSize val="0"/>
        </c:dLbls>
        <c:gapWidth val="182"/>
        <c:axId val="1935785536"/>
        <c:axId val="1935786496"/>
      </c:barChart>
      <c:catAx>
        <c:axId val="1935785536"/>
        <c:scaling>
          <c:orientation val="minMax"/>
        </c:scaling>
        <c:delete val="0"/>
        <c:axPos val="l"/>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935786496"/>
        <c:crosses val="autoZero"/>
        <c:auto val="1"/>
        <c:lblAlgn val="ctr"/>
        <c:lblOffset val="100"/>
        <c:noMultiLvlLbl val="0"/>
      </c:catAx>
      <c:valAx>
        <c:axId val="19357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5785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accent1"/>
                </a:solidFill>
                <a:latin typeface="+mn-lt"/>
                <a:ea typeface="+mn-ea"/>
                <a:cs typeface="+mn-cs"/>
              </a:defRPr>
            </a:pPr>
            <a:r>
              <a:rPr lang="en-US" sz="1050" b="1">
                <a:solidFill>
                  <a:schemeClr val="accent1"/>
                </a:solidFill>
              </a:rPr>
              <a:t>Annual Change in Payrolled Employees in Scotland</a:t>
            </a:r>
          </a:p>
        </c:rich>
      </c:tx>
      <c:overlay val="0"/>
      <c:spPr>
        <a:noFill/>
        <a:ln>
          <a:noFill/>
        </a:ln>
        <a:effectLst/>
      </c:spPr>
      <c:txPr>
        <a:bodyPr rot="0" spcFirstLastPara="1" vertOverflow="ellipsis" vert="horz" wrap="square" anchor="ctr" anchorCtr="1"/>
        <a:lstStyle/>
        <a:p>
          <a:pPr>
            <a:defRPr sz="1050" b="1"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2"/>
          <c:order val="0"/>
          <c:spPr>
            <a:solidFill>
              <a:srgbClr val="C00000"/>
            </a:solidFill>
            <a:ln>
              <a:solidFill>
                <a:schemeClr val="tx1"/>
              </a:solidFill>
            </a:ln>
            <a:effectLst/>
          </c:spPr>
          <c:invertIfNegative val="0"/>
          <c:cat>
            <c:multiLvlStrRef>
              <c:f>'payrolled employees'!$A$69:$B$81</c:f>
              <c:multiLvlStrCache>
                <c:ptCount val="13"/>
                <c:lvl>
                  <c:pt idx="0">
                    <c:v>M</c:v>
                  </c:pt>
                  <c:pt idx="1">
                    <c:v>J</c:v>
                  </c:pt>
                  <c:pt idx="2">
                    <c:v>J</c:v>
                  </c:pt>
                  <c:pt idx="3">
                    <c:v>A</c:v>
                  </c:pt>
                  <c:pt idx="4">
                    <c:v>S</c:v>
                  </c:pt>
                  <c:pt idx="5">
                    <c:v>O</c:v>
                  </c:pt>
                  <c:pt idx="6">
                    <c:v>N</c:v>
                  </c:pt>
                  <c:pt idx="7">
                    <c:v>D</c:v>
                  </c:pt>
                  <c:pt idx="8">
                    <c:v>J</c:v>
                  </c:pt>
                  <c:pt idx="9">
                    <c:v>F</c:v>
                  </c:pt>
                  <c:pt idx="10">
                    <c:v>M</c:v>
                  </c:pt>
                  <c:pt idx="11">
                    <c:v>A</c:v>
                  </c:pt>
                  <c:pt idx="12">
                    <c:v>M</c:v>
                  </c:pt>
                </c:lvl>
                <c:lvl>
                  <c:pt idx="8">
                    <c:v>2026</c:v>
                  </c:pt>
                </c:lvl>
              </c:multiLvlStrCache>
            </c:multiLvlStrRef>
          </c:cat>
          <c:val>
            <c:numRef>
              <c:f>'payrolled employees'!$D$69:$D$81</c:f>
              <c:numCache>
                <c:formatCode>#,###</c:formatCode>
                <c:ptCount val="13"/>
                <c:pt idx="0">
                  <c:v>-12927</c:v>
                </c:pt>
                <c:pt idx="1">
                  <c:v>-14318</c:v>
                </c:pt>
                <c:pt idx="2">
                  <c:v>-13518</c:v>
                </c:pt>
                <c:pt idx="3">
                  <c:v>-11981</c:v>
                </c:pt>
                <c:pt idx="4">
                  <c:v>-12837</c:v>
                </c:pt>
                <c:pt idx="5">
                  <c:v>-14460</c:v>
                </c:pt>
                <c:pt idx="6">
                  <c:v>-15071</c:v>
                </c:pt>
                <c:pt idx="7">
                  <c:v>-6021</c:v>
                </c:pt>
                <c:pt idx="8">
                  <c:v>-5794</c:v>
                </c:pt>
                <c:pt idx="9">
                  <c:v>-8507</c:v>
                </c:pt>
                <c:pt idx="10">
                  <c:v>-7027</c:v>
                </c:pt>
                <c:pt idx="11">
                  <c:v>-10773</c:v>
                </c:pt>
                <c:pt idx="12">
                  <c:v>-7683</c:v>
                </c:pt>
              </c:numCache>
            </c:numRef>
          </c:val>
          <c:extLst xmlns:c15="http://schemas.microsoft.com/office/drawing/2012/chart">
            <c:ext xmlns:c16="http://schemas.microsoft.com/office/drawing/2014/chart" uri="{C3380CC4-5D6E-409C-BE32-E72D297353CC}">
              <c16:uniqueId val="{00000000-18B8-4CCA-BFF8-F08079B53BE0}"/>
            </c:ext>
          </c:extLst>
        </c:ser>
        <c:dLbls>
          <c:showLegendKey val="0"/>
          <c:showVal val="0"/>
          <c:showCatName val="0"/>
          <c:showSerName val="0"/>
          <c:showPercent val="0"/>
          <c:showBubbleSize val="0"/>
        </c:dLbls>
        <c:gapWidth val="219"/>
        <c:overlap val="-27"/>
        <c:axId val="1927253152"/>
        <c:axId val="1927249312"/>
        <c:extLst/>
      </c:barChart>
      <c:catAx>
        <c:axId val="1927253152"/>
        <c:scaling>
          <c:orientation val="minMax"/>
        </c:scaling>
        <c:delete val="0"/>
        <c:axPos val="b"/>
        <c:numFmt formatCode="General" sourceLinked="1"/>
        <c:majorTickMark val="none"/>
        <c:minorTickMark val="none"/>
        <c:tickLblPos val="low"/>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927249312"/>
        <c:crosses val="autoZero"/>
        <c:auto val="1"/>
        <c:lblAlgn val="ctr"/>
        <c:lblOffset val="100"/>
        <c:noMultiLvlLbl val="0"/>
      </c:catAx>
      <c:valAx>
        <c:axId val="1927249312"/>
        <c:scaling>
          <c:orientation val="minMax"/>
          <c:max val="15000"/>
          <c:min val="-15000"/>
        </c:scaling>
        <c:delete val="0"/>
        <c:axPos val="l"/>
        <c:numFmt formatCode="#,###"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927253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solidFill>
            <a:schemeClr val="accent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rgbClr val="000F9E"/>
                </a:solidFill>
                <a:latin typeface="+mn-lt"/>
                <a:ea typeface="+mn-ea"/>
                <a:cs typeface="+mn-cs"/>
              </a:defRPr>
            </a:pPr>
            <a:r>
              <a:rPr lang="en-US" sz="1050" b="1">
                <a:solidFill>
                  <a:srgbClr val="000F9E"/>
                </a:solidFill>
              </a:rPr>
              <a:t>Businesses very or somewhat concerned about energy prices</a:t>
            </a:r>
          </a:p>
          <a:p>
            <a:pPr>
              <a:defRPr sz="1050" b="1">
                <a:solidFill>
                  <a:srgbClr val="000F9E"/>
                </a:solidFill>
              </a:defRPr>
            </a:pPr>
            <a:r>
              <a:rPr lang="en-US" sz="1050" b="0">
                <a:solidFill>
                  <a:srgbClr val="000F9E"/>
                </a:solidFill>
              </a:rPr>
              <a:t>(% of Scottish businesses with 10+ employees)</a:t>
            </a:r>
          </a:p>
        </c:rich>
      </c:tx>
      <c:layout>
        <c:manualLayout>
          <c:xMode val="edge"/>
          <c:yMode val="edge"/>
          <c:x val="0.1181243518150157"/>
          <c:y val="4.0574869219928172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rgbClr val="000F9E"/>
              </a:solidFill>
              <a:latin typeface="+mn-lt"/>
              <a:ea typeface="+mn-ea"/>
              <a:cs typeface="+mn-cs"/>
            </a:defRPr>
          </a:pPr>
          <a:endParaRPr lang="en-US"/>
        </a:p>
      </c:txPr>
    </c:title>
    <c:autoTitleDeleted val="0"/>
    <c:plotArea>
      <c:layout>
        <c:manualLayout>
          <c:layoutTarget val="inner"/>
          <c:xMode val="edge"/>
          <c:yMode val="edge"/>
          <c:x val="0.42221653117299368"/>
          <c:y val="0.19816349440071979"/>
          <c:w val="0.53053626952374711"/>
          <c:h val="0.68209709029034626"/>
        </c:manualLayout>
      </c:layout>
      <c:barChart>
        <c:barDir val="bar"/>
        <c:grouping val="clustered"/>
        <c:varyColors val="0"/>
        <c:ser>
          <c:idx val="0"/>
          <c:order val="0"/>
          <c:tx>
            <c:strRef>
              <c:f>'energy concerns'!$C$26</c:f>
              <c:strCache>
                <c:ptCount val="1"/>
              </c:strCache>
            </c:strRef>
          </c:tx>
          <c:spPr>
            <a:solidFill>
              <a:schemeClr val="accent1"/>
            </a:solidFill>
            <a:ln>
              <a:solidFill>
                <a:schemeClr val="tx2"/>
              </a:solidFill>
            </a:ln>
            <a:effectLst/>
          </c:spPr>
          <c:invertIfNegative val="0"/>
          <c:dPt>
            <c:idx val="4"/>
            <c:invertIfNegative val="0"/>
            <c:bubble3D val="0"/>
            <c:spPr>
              <a:solidFill>
                <a:srgbClr val="53C300"/>
              </a:solidFill>
              <a:ln>
                <a:solidFill>
                  <a:schemeClr val="tx2"/>
                </a:solidFill>
              </a:ln>
              <a:effectLst/>
            </c:spPr>
            <c:extLst>
              <c:ext xmlns:c16="http://schemas.microsoft.com/office/drawing/2014/chart" uri="{C3380CC4-5D6E-409C-BE32-E72D297353CC}">
                <c16:uniqueId val="{00000001-47F3-474E-8825-7485D502CA28}"/>
              </c:ext>
            </c:extLst>
          </c:dPt>
          <c:cat>
            <c:strRef>
              <c:f>'energy concerns'!$B$27:$B$38</c:f>
              <c:strCache>
                <c:ptCount val="12"/>
                <c:pt idx="0">
                  <c:v>Information and communication</c:v>
                </c:pt>
                <c:pt idx="1">
                  <c:v>Prof, scientific, technical activ.</c:v>
                </c:pt>
                <c:pt idx="2">
                  <c:v>250+ employees</c:v>
                </c:pt>
                <c:pt idx="3">
                  <c:v>Admin and support services</c:v>
                </c:pt>
                <c:pt idx="4">
                  <c:v>All Businesses</c:v>
                </c:pt>
                <c:pt idx="5">
                  <c:v>10-249 employees</c:v>
                </c:pt>
                <c:pt idx="6">
                  <c:v>Arts, entertainment and recreation</c:v>
                </c:pt>
                <c:pt idx="7">
                  <c:v>Manufacturing</c:v>
                </c:pt>
                <c:pt idx="8">
                  <c:v>Wholesale, retail, repair of vehicles</c:v>
                </c:pt>
                <c:pt idx="9">
                  <c:v>Construction</c:v>
                </c:pt>
                <c:pt idx="10">
                  <c:v>Accommodation and food services</c:v>
                </c:pt>
                <c:pt idx="11">
                  <c:v>Transport and storage</c:v>
                </c:pt>
              </c:strCache>
            </c:strRef>
          </c:cat>
          <c:val>
            <c:numRef>
              <c:f>'energy concerns'!$C$27:$C$38</c:f>
              <c:numCache>
                <c:formatCode>0%</c:formatCode>
                <c:ptCount val="12"/>
                <c:pt idx="0">
                  <c:v>0.43231324999999998</c:v>
                </c:pt>
                <c:pt idx="1">
                  <c:v>0.61142056160000002</c:v>
                </c:pt>
                <c:pt idx="2">
                  <c:v>0.66299327520000007</c:v>
                </c:pt>
                <c:pt idx="3">
                  <c:v>0.74003958459999997</c:v>
                </c:pt>
                <c:pt idx="4">
                  <c:v>0.75845706769999999</c:v>
                </c:pt>
                <c:pt idx="5">
                  <c:v>0.76901681550000001</c:v>
                </c:pt>
                <c:pt idx="6">
                  <c:v>0.77422145330000003</c:v>
                </c:pt>
                <c:pt idx="7">
                  <c:v>0.79205080880000001</c:v>
                </c:pt>
                <c:pt idx="8">
                  <c:v>0.80330478829999996</c:v>
                </c:pt>
                <c:pt idx="9">
                  <c:v>0.83744434649999999</c:v>
                </c:pt>
                <c:pt idx="10">
                  <c:v>0.86105129619999998</c:v>
                </c:pt>
                <c:pt idx="11">
                  <c:v>0.95459547749999996</c:v>
                </c:pt>
              </c:numCache>
            </c:numRef>
          </c:val>
          <c:extLst>
            <c:ext xmlns:c16="http://schemas.microsoft.com/office/drawing/2014/chart" uri="{C3380CC4-5D6E-409C-BE32-E72D297353CC}">
              <c16:uniqueId val="{00000002-47F3-474E-8825-7485D502CA28}"/>
            </c:ext>
          </c:extLst>
        </c:ser>
        <c:dLbls>
          <c:showLegendKey val="0"/>
          <c:showVal val="0"/>
          <c:showCatName val="0"/>
          <c:showSerName val="0"/>
          <c:showPercent val="0"/>
          <c:showBubbleSize val="0"/>
        </c:dLbls>
        <c:gapWidth val="182"/>
        <c:axId val="1787863776"/>
        <c:axId val="1787864256"/>
      </c:barChart>
      <c:catAx>
        <c:axId val="178786377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rgbClr val="000F9E"/>
                </a:solidFill>
                <a:latin typeface="+mn-lt"/>
                <a:ea typeface="+mn-ea"/>
                <a:cs typeface="+mn-cs"/>
              </a:defRPr>
            </a:pPr>
            <a:endParaRPr lang="en-US"/>
          </a:p>
        </c:txPr>
        <c:crossAx val="1787864256"/>
        <c:crosses val="autoZero"/>
        <c:auto val="1"/>
        <c:lblAlgn val="ctr"/>
        <c:lblOffset val="100"/>
        <c:noMultiLvlLbl val="0"/>
      </c:catAx>
      <c:valAx>
        <c:axId val="17878642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787863776"/>
        <c:crosses val="autoZero"/>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spc="0" baseline="0">
                <a:solidFill>
                  <a:srgbClr val="000F9E"/>
                </a:solidFill>
                <a:latin typeface="+mn-lt"/>
                <a:ea typeface="+mn-ea"/>
                <a:cs typeface="+mn-cs"/>
              </a:defRPr>
            </a:pPr>
            <a:r>
              <a:rPr lang="en-GB" sz="1050" b="1">
                <a:solidFill>
                  <a:srgbClr val="000F9E"/>
                </a:solidFill>
              </a:rPr>
              <a:t>Main supply chain concerns in coming year</a:t>
            </a:r>
          </a:p>
          <a:p>
            <a:pPr marL="0" marR="0" lvl="0" indent="0" algn="ctr" defTabSz="914400" rtl="0" eaLnBrk="1" fontAlgn="auto" latinLnBrk="0" hangingPunct="1">
              <a:lnSpc>
                <a:spcPct val="100000"/>
              </a:lnSpc>
              <a:spcBef>
                <a:spcPts val="0"/>
              </a:spcBef>
              <a:spcAft>
                <a:spcPts val="0"/>
              </a:spcAft>
              <a:buClrTx/>
              <a:buSzTx/>
              <a:buFontTx/>
              <a:buNone/>
              <a:tabLst/>
              <a:defRPr sz="1050">
                <a:solidFill>
                  <a:srgbClr val="000F9E"/>
                </a:solidFill>
              </a:defRPr>
            </a:pPr>
            <a:r>
              <a:rPr lang="en-GB" sz="1050" b="0" i="0" u="none" strike="noStrike" kern="1200" spc="0" baseline="0">
                <a:solidFill>
                  <a:srgbClr val="000F9E"/>
                </a:solidFill>
              </a:rPr>
              <a:t>(% of Scottish businesses with 10+ employees)</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spc="0" baseline="0">
              <a:solidFill>
                <a:srgbClr val="000F9E"/>
              </a:solidFill>
              <a:latin typeface="+mn-lt"/>
              <a:ea typeface="+mn-ea"/>
              <a:cs typeface="+mn-cs"/>
            </a:defRPr>
          </a:pPr>
          <a:endParaRPr lang="en-US"/>
        </a:p>
      </c:txPr>
    </c:title>
    <c:autoTitleDeleted val="0"/>
    <c:plotArea>
      <c:layout>
        <c:manualLayout>
          <c:layoutTarget val="inner"/>
          <c:xMode val="edge"/>
          <c:yMode val="edge"/>
          <c:x val="0.34241752014682858"/>
          <c:y val="0.21361568272575426"/>
          <c:w val="0.60854810905529999"/>
          <c:h val="0.66179788623678903"/>
        </c:manualLayout>
      </c:layout>
      <c:barChart>
        <c:barDir val="bar"/>
        <c:grouping val="clustered"/>
        <c:varyColors val="0"/>
        <c:ser>
          <c:idx val="0"/>
          <c:order val="0"/>
          <c:spPr>
            <a:solidFill>
              <a:schemeClr val="accent1"/>
            </a:solidFill>
            <a:ln>
              <a:solidFill>
                <a:schemeClr val="tx1"/>
              </a:solidFill>
            </a:ln>
            <a:effectLst/>
          </c:spPr>
          <c:invertIfNegative val="0"/>
          <c:dPt>
            <c:idx val="8"/>
            <c:invertIfNegative val="0"/>
            <c:bubble3D val="0"/>
            <c:spPr>
              <a:solidFill>
                <a:schemeClr val="accent2"/>
              </a:solidFill>
              <a:ln>
                <a:solidFill>
                  <a:schemeClr val="tx1"/>
                </a:solidFill>
              </a:ln>
              <a:effectLst/>
            </c:spPr>
            <c:extLst>
              <c:ext xmlns:c16="http://schemas.microsoft.com/office/drawing/2014/chart" uri="{C3380CC4-5D6E-409C-BE32-E72D297353CC}">
                <c16:uniqueId val="{00000001-28C3-4203-B474-E22C5C74F5FB}"/>
              </c:ext>
            </c:extLst>
          </c:dPt>
          <c:cat>
            <c:strRef>
              <c:f>'[5]Supply chain concerns'!$C$144:$C$153</c:f>
              <c:strCache>
                <c:ptCount val="10"/>
                <c:pt idx="0">
                  <c:v>Nature and biodiversity risks</c:v>
                </c:pt>
                <c:pt idx="1">
                  <c:v>Sanctions</c:v>
                </c:pt>
                <c:pt idx="2">
                  <c:v>Artificial Intelligence</c:v>
                </c:pt>
                <c:pt idx="3">
                  <c:v>Market distorting practices</c:v>
                </c:pt>
                <c:pt idx="4">
                  <c:v>Climate change</c:v>
                </c:pt>
                <c:pt idx="5">
                  <c:v>Increased barriers to trade</c:v>
                </c:pt>
                <c:pt idx="6">
                  <c:v>Cyber attacks</c:v>
                </c:pt>
                <c:pt idx="7">
                  <c:v>Shipping disruption</c:v>
                </c:pt>
                <c:pt idx="8">
                  <c:v>No concerns</c:v>
                </c:pt>
                <c:pt idx="9">
                  <c:v>International conflict</c:v>
                </c:pt>
              </c:strCache>
            </c:strRef>
          </c:cat>
          <c:val>
            <c:numRef>
              <c:f>'[5]Supply chain concerns'!$D$144:$D$153</c:f>
              <c:numCache>
                <c:formatCode>General</c:formatCode>
                <c:ptCount val="10"/>
                <c:pt idx="0">
                  <c:v>1.0258341000000001E-2</c:v>
                </c:pt>
                <c:pt idx="1">
                  <c:v>2.91637285E-2</c:v>
                </c:pt>
                <c:pt idx="2">
                  <c:v>3.28434591E-2</c:v>
                </c:pt>
                <c:pt idx="3">
                  <c:v>3.4420013899999997E-2</c:v>
                </c:pt>
                <c:pt idx="4">
                  <c:v>3.8730204599999998E-2</c:v>
                </c:pt>
                <c:pt idx="5">
                  <c:v>0.1067737206</c:v>
                </c:pt>
                <c:pt idx="6">
                  <c:v>0.1169004277</c:v>
                </c:pt>
                <c:pt idx="7">
                  <c:v>0.19683825839999999</c:v>
                </c:pt>
                <c:pt idx="8">
                  <c:v>0.32247285129999997</c:v>
                </c:pt>
                <c:pt idx="9">
                  <c:v>0.4188476277</c:v>
                </c:pt>
              </c:numCache>
            </c:numRef>
          </c:val>
          <c:extLst>
            <c:ext xmlns:c16="http://schemas.microsoft.com/office/drawing/2014/chart" uri="{C3380CC4-5D6E-409C-BE32-E72D297353CC}">
              <c16:uniqueId val="{00000002-28C3-4203-B474-E22C5C74F5FB}"/>
            </c:ext>
          </c:extLst>
        </c:ser>
        <c:dLbls>
          <c:showLegendKey val="0"/>
          <c:showVal val="0"/>
          <c:showCatName val="0"/>
          <c:showSerName val="0"/>
          <c:showPercent val="0"/>
          <c:showBubbleSize val="0"/>
        </c:dLbls>
        <c:gapWidth val="182"/>
        <c:axId val="494632463"/>
        <c:axId val="494632943"/>
      </c:barChart>
      <c:catAx>
        <c:axId val="494632463"/>
        <c:scaling>
          <c:orientation val="minMax"/>
        </c:scaling>
        <c:delete val="0"/>
        <c:axPos val="l"/>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800" b="0" i="0" u="none" strike="noStrike" kern="1200" baseline="0">
                <a:solidFill>
                  <a:schemeClr val="accent1"/>
                </a:solidFill>
                <a:latin typeface="+mn-lt"/>
                <a:ea typeface="+mn-ea"/>
                <a:cs typeface="+mn-cs"/>
              </a:defRPr>
            </a:pPr>
            <a:endParaRPr lang="en-US"/>
          </a:p>
        </c:txPr>
        <c:crossAx val="494632943"/>
        <c:crosses val="autoZero"/>
        <c:auto val="1"/>
        <c:lblAlgn val="ctr"/>
        <c:lblOffset val="100"/>
        <c:noMultiLvlLbl val="0"/>
      </c:catAx>
      <c:valAx>
        <c:axId val="494632943"/>
        <c:scaling>
          <c:orientation val="minMax"/>
          <c:max val="0.45"/>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494632463"/>
        <c:crosses val="autoZero"/>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rgbClr val="000F9E"/>
                </a:solidFill>
                <a:latin typeface="+mn-lt"/>
                <a:ea typeface="+mn-ea"/>
                <a:cs typeface="+mn-cs"/>
              </a:defRPr>
            </a:pPr>
            <a:r>
              <a:rPr lang="en-GB" sz="1050" b="1">
                <a:solidFill>
                  <a:srgbClr val="000F9E"/>
                </a:solidFill>
              </a:rPr>
              <a:t>Business</a:t>
            </a:r>
            <a:r>
              <a:rPr lang="en-GB" sz="1050" b="1" baseline="0">
                <a:solidFill>
                  <a:srgbClr val="000F9E"/>
                </a:solidFill>
              </a:rPr>
              <a:t> Turnover compared with previous month</a:t>
            </a:r>
          </a:p>
          <a:p>
            <a:pPr>
              <a:defRPr sz="1050">
                <a:solidFill>
                  <a:srgbClr val="000F9E"/>
                </a:solidFill>
              </a:defRPr>
            </a:pPr>
            <a:r>
              <a:rPr lang="en-GB" sz="1050" b="0" baseline="0">
                <a:solidFill>
                  <a:srgbClr val="000F9E"/>
                </a:solidFill>
              </a:rPr>
              <a:t>(% of Scottish businesses with 10+ employees)</a:t>
            </a:r>
            <a:endParaRPr lang="en-GB" sz="1050" b="0">
              <a:solidFill>
                <a:srgbClr val="000F9E"/>
              </a:solidFill>
            </a:endParaRPr>
          </a:p>
        </c:rich>
      </c:tx>
      <c:layout>
        <c:manualLayout>
          <c:xMode val="edge"/>
          <c:yMode val="edge"/>
          <c:x val="0.19516933193744926"/>
          <c:y val="1.8251718379868748E-3"/>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rgbClr val="000F9E"/>
              </a:solidFill>
              <a:latin typeface="+mn-lt"/>
              <a:ea typeface="+mn-ea"/>
              <a:cs typeface="+mn-cs"/>
            </a:defRPr>
          </a:pPr>
          <a:endParaRPr lang="en-US"/>
        </a:p>
      </c:txPr>
    </c:title>
    <c:autoTitleDeleted val="0"/>
    <c:plotArea>
      <c:layout>
        <c:manualLayout>
          <c:layoutTarget val="inner"/>
          <c:xMode val="edge"/>
          <c:yMode val="edge"/>
          <c:x val="7.6846938549791466E-2"/>
          <c:y val="0.13824746713975339"/>
          <c:w val="0.90473145246771591"/>
          <c:h val="0.54393636220565778"/>
        </c:manualLayout>
      </c:layout>
      <c:lineChart>
        <c:grouping val="standard"/>
        <c:varyColors val="0"/>
        <c:ser>
          <c:idx val="0"/>
          <c:order val="0"/>
          <c:tx>
            <c:strRef>
              <c:f>Turnover!$E$591</c:f>
              <c:strCache>
                <c:ptCount val="1"/>
                <c:pt idx="0">
                  <c:v>Turnover increased</c:v>
                </c:pt>
              </c:strCache>
            </c:strRef>
          </c:tx>
          <c:spPr>
            <a:ln w="28575" cap="rnd">
              <a:solidFill>
                <a:srgbClr val="53C300"/>
              </a:solidFill>
              <a:round/>
            </a:ln>
            <a:effectLst/>
          </c:spPr>
          <c:marker>
            <c:symbol val="none"/>
          </c:marker>
          <c:cat>
            <c:multiLvlStrRef>
              <c:f>Turnover!$C$592:$D$604</c:f>
              <c:multiLvlStrCache>
                <c:ptCount val="13"/>
                <c:lvl>
                  <c:pt idx="0">
                    <c:v>April</c:v>
                  </c:pt>
                  <c:pt idx="1">
                    <c:v>May </c:v>
                  </c:pt>
                  <c:pt idx="2">
                    <c:v>June</c:v>
                  </c:pt>
                  <c:pt idx="3">
                    <c:v>July</c:v>
                  </c:pt>
                  <c:pt idx="4">
                    <c:v>Aug</c:v>
                  </c:pt>
                  <c:pt idx="5">
                    <c:v>Sept</c:v>
                  </c:pt>
                  <c:pt idx="6">
                    <c:v>Oct</c:v>
                  </c:pt>
                  <c:pt idx="7">
                    <c:v>Nov</c:v>
                  </c:pt>
                  <c:pt idx="8">
                    <c:v>Dec</c:v>
                  </c:pt>
                  <c:pt idx="9">
                    <c:v>Jan</c:v>
                  </c:pt>
                  <c:pt idx="10">
                    <c:v>Feb</c:v>
                  </c:pt>
                  <c:pt idx="11">
                    <c:v>Mar</c:v>
                  </c:pt>
                  <c:pt idx="12">
                    <c:v>Apr</c:v>
                  </c:pt>
                </c:lvl>
                <c:lvl>
                  <c:pt idx="0">
                    <c:v>2025</c:v>
                  </c:pt>
                  <c:pt idx="9">
                    <c:v>2026</c:v>
                  </c:pt>
                </c:lvl>
              </c:multiLvlStrCache>
            </c:multiLvlStrRef>
          </c:cat>
          <c:val>
            <c:numRef>
              <c:f>Turnover!$E$592:$E$604</c:f>
              <c:numCache>
                <c:formatCode>0.0%</c:formatCode>
                <c:ptCount val="13"/>
                <c:pt idx="0">
                  <c:v>0.25115219129999999</c:v>
                </c:pt>
                <c:pt idx="1">
                  <c:v>0.27512334760000001</c:v>
                </c:pt>
                <c:pt idx="2">
                  <c:v>0.25847238700000003</c:v>
                </c:pt>
                <c:pt idx="3">
                  <c:v>0.30578763809999998</c:v>
                </c:pt>
                <c:pt idx="4">
                  <c:v>0.24139548320000001</c:v>
                </c:pt>
                <c:pt idx="5">
                  <c:v>0.1975132124</c:v>
                </c:pt>
                <c:pt idx="6">
                  <c:v>0.25455962469999999</c:v>
                </c:pt>
                <c:pt idx="7">
                  <c:v>0.22006501470000001</c:v>
                </c:pt>
                <c:pt idx="8">
                  <c:v>0.26047992089999999</c:v>
                </c:pt>
                <c:pt idx="9">
                  <c:v>0.204584244</c:v>
                </c:pt>
                <c:pt idx="10">
                  <c:v>0.26583943339999999</c:v>
                </c:pt>
                <c:pt idx="11">
                  <c:v>0.39992273610000001</c:v>
                </c:pt>
                <c:pt idx="12">
                  <c:v>0.2429547068</c:v>
                </c:pt>
              </c:numCache>
            </c:numRef>
          </c:val>
          <c:smooth val="0"/>
          <c:extLst>
            <c:ext xmlns:c16="http://schemas.microsoft.com/office/drawing/2014/chart" uri="{C3380CC4-5D6E-409C-BE32-E72D297353CC}">
              <c16:uniqueId val="{00000000-13C3-4644-BB60-6D2ED5A83641}"/>
            </c:ext>
          </c:extLst>
        </c:ser>
        <c:ser>
          <c:idx val="1"/>
          <c:order val="1"/>
          <c:tx>
            <c:strRef>
              <c:f>Turnover!$F$591</c:f>
              <c:strCache>
                <c:ptCount val="1"/>
                <c:pt idx="0">
                  <c:v>Turnover stayed the same</c:v>
                </c:pt>
              </c:strCache>
            </c:strRef>
          </c:tx>
          <c:spPr>
            <a:ln w="28575" cap="rnd">
              <a:solidFill>
                <a:srgbClr val="000F9E"/>
              </a:solidFill>
              <a:round/>
            </a:ln>
            <a:effectLst/>
          </c:spPr>
          <c:marker>
            <c:symbol val="none"/>
          </c:marker>
          <c:cat>
            <c:multiLvlStrRef>
              <c:f>Turnover!$C$592:$D$604</c:f>
              <c:multiLvlStrCache>
                <c:ptCount val="13"/>
                <c:lvl>
                  <c:pt idx="0">
                    <c:v>April</c:v>
                  </c:pt>
                  <c:pt idx="1">
                    <c:v>May </c:v>
                  </c:pt>
                  <c:pt idx="2">
                    <c:v>June</c:v>
                  </c:pt>
                  <c:pt idx="3">
                    <c:v>July</c:v>
                  </c:pt>
                  <c:pt idx="4">
                    <c:v>Aug</c:v>
                  </c:pt>
                  <c:pt idx="5">
                    <c:v>Sept</c:v>
                  </c:pt>
                  <c:pt idx="6">
                    <c:v>Oct</c:v>
                  </c:pt>
                  <c:pt idx="7">
                    <c:v>Nov</c:v>
                  </c:pt>
                  <c:pt idx="8">
                    <c:v>Dec</c:v>
                  </c:pt>
                  <c:pt idx="9">
                    <c:v>Jan</c:v>
                  </c:pt>
                  <c:pt idx="10">
                    <c:v>Feb</c:v>
                  </c:pt>
                  <c:pt idx="11">
                    <c:v>Mar</c:v>
                  </c:pt>
                  <c:pt idx="12">
                    <c:v>Apr</c:v>
                  </c:pt>
                </c:lvl>
                <c:lvl>
                  <c:pt idx="0">
                    <c:v>2025</c:v>
                  </c:pt>
                  <c:pt idx="9">
                    <c:v>2026</c:v>
                  </c:pt>
                </c:lvl>
              </c:multiLvlStrCache>
            </c:multiLvlStrRef>
          </c:cat>
          <c:val>
            <c:numRef>
              <c:f>Turnover!$F$592:$F$604</c:f>
              <c:numCache>
                <c:formatCode>0.0%</c:formatCode>
                <c:ptCount val="13"/>
                <c:pt idx="0">
                  <c:v>0.38794274099999998</c:v>
                </c:pt>
                <c:pt idx="1">
                  <c:v>0.40555076350000002</c:v>
                </c:pt>
                <c:pt idx="2">
                  <c:v>0.41861547430000001</c:v>
                </c:pt>
                <c:pt idx="3">
                  <c:v>0.38607274879999998</c:v>
                </c:pt>
                <c:pt idx="4">
                  <c:v>0.4419425038</c:v>
                </c:pt>
                <c:pt idx="5">
                  <c:v>0.44783726439999999</c:v>
                </c:pt>
                <c:pt idx="6">
                  <c:v>0.40381487040000003</c:v>
                </c:pt>
                <c:pt idx="7">
                  <c:v>0.40609248720000002</c:v>
                </c:pt>
                <c:pt idx="8">
                  <c:v>0.39075884989999998</c:v>
                </c:pt>
                <c:pt idx="9">
                  <c:v>0.36166902509999999</c:v>
                </c:pt>
                <c:pt idx="10">
                  <c:v>0.39424047379999999</c:v>
                </c:pt>
                <c:pt idx="11">
                  <c:v>0.38309424009999998</c:v>
                </c:pt>
                <c:pt idx="12">
                  <c:v>0.3661501043</c:v>
                </c:pt>
              </c:numCache>
            </c:numRef>
          </c:val>
          <c:smooth val="0"/>
          <c:extLst>
            <c:ext xmlns:c16="http://schemas.microsoft.com/office/drawing/2014/chart" uri="{C3380CC4-5D6E-409C-BE32-E72D297353CC}">
              <c16:uniqueId val="{00000001-13C3-4644-BB60-6D2ED5A83641}"/>
            </c:ext>
          </c:extLst>
        </c:ser>
        <c:ser>
          <c:idx val="2"/>
          <c:order val="2"/>
          <c:tx>
            <c:strRef>
              <c:f>Turnover!$G$591</c:f>
              <c:strCache>
                <c:ptCount val="1"/>
                <c:pt idx="0">
                  <c:v>Turnover decreased</c:v>
                </c:pt>
              </c:strCache>
            </c:strRef>
          </c:tx>
          <c:spPr>
            <a:ln w="28575" cap="rnd">
              <a:solidFill>
                <a:srgbClr val="FF0000"/>
              </a:solidFill>
              <a:round/>
            </a:ln>
            <a:effectLst/>
          </c:spPr>
          <c:marker>
            <c:symbol val="none"/>
          </c:marker>
          <c:cat>
            <c:multiLvlStrRef>
              <c:f>Turnover!$C$592:$D$604</c:f>
              <c:multiLvlStrCache>
                <c:ptCount val="13"/>
                <c:lvl>
                  <c:pt idx="0">
                    <c:v>April</c:v>
                  </c:pt>
                  <c:pt idx="1">
                    <c:v>May </c:v>
                  </c:pt>
                  <c:pt idx="2">
                    <c:v>June</c:v>
                  </c:pt>
                  <c:pt idx="3">
                    <c:v>July</c:v>
                  </c:pt>
                  <c:pt idx="4">
                    <c:v>Aug</c:v>
                  </c:pt>
                  <c:pt idx="5">
                    <c:v>Sept</c:v>
                  </c:pt>
                  <c:pt idx="6">
                    <c:v>Oct</c:v>
                  </c:pt>
                  <c:pt idx="7">
                    <c:v>Nov</c:v>
                  </c:pt>
                  <c:pt idx="8">
                    <c:v>Dec</c:v>
                  </c:pt>
                  <c:pt idx="9">
                    <c:v>Jan</c:v>
                  </c:pt>
                  <c:pt idx="10">
                    <c:v>Feb</c:v>
                  </c:pt>
                  <c:pt idx="11">
                    <c:v>Mar</c:v>
                  </c:pt>
                  <c:pt idx="12">
                    <c:v>Apr</c:v>
                  </c:pt>
                </c:lvl>
                <c:lvl>
                  <c:pt idx="0">
                    <c:v>2025</c:v>
                  </c:pt>
                  <c:pt idx="9">
                    <c:v>2026</c:v>
                  </c:pt>
                </c:lvl>
              </c:multiLvlStrCache>
            </c:multiLvlStrRef>
          </c:cat>
          <c:val>
            <c:numRef>
              <c:f>Turnover!$G$592:$G$604</c:f>
              <c:numCache>
                <c:formatCode>0.0%</c:formatCode>
                <c:ptCount val="13"/>
                <c:pt idx="0">
                  <c:v>0.26844263410000002</c:v>
                </c:pt>
                <c:pt idx="1">
                  <c:v>0.22427243990000001</c:v>
                </c:pt>
                <c:pt idx="2">
                  <c:v>0.2429472681</c:v>
                </c:pt>
                <c:pt idx="3">
                  <c:v>0.22360799810000001</c:v>
                </c:pt>
                <c:pt idx="4">
                  <c:v>0.21935714579999999</c:v>
                </c:pt>
                <c:pt idx="5">
                  <c:v>0.29552450159999999</c:v>
                </c:pt>
                <c:pt idx="6">
                  <c:v>0.23026518030000001</c:v>
                </c:pt>
                <c:pt idx="7">
                  <c:v>0.28084964480000002</c:v>
                </c:pt>
                <c:pt idx="8">
                  <c:v>0.27712688159999999</c:v>
                </c:pt>
                <c:pt idx="9">
                  <c:v>0.3267163548</c:v>
                </c:pt>
                <c:pt idx="10">
                  <c:v>0.25092700130000001</c:v>
                </c:pt>
                <c:pt idx="11">
                  <c:v>0.15021483899999999</c:v>
                </c:pt>
                <c:pt idx="12">
                  <c:v>0.25529245299999997</c:v>
                </c:pt>
              </c:numCache>
            </c:numRef>
          </c:val>
          <c:smooth val="0"/>
          <c:extLst>
            <c:ext xmlns:c16="http://schemas.microsoft.com/office/drawing/2014/chart" uri="{C3380CC4-5D6E-409C-BE32-E72D297353CC}">
              <c16:uniqueId val="{00000002-13C3-4644-BB60-6D2ED5A83641}"/>
            </c:ext>
          </c:extLst>
        </c:ser>
        <c:dLbls>
          <c:showLegendKey val="0"/>
          <c:showVal val="0"/>
          <c:showCatName val="0"/>
          <c:showSerName val="0"/>
          <c:showPercent val="0"/>
          <c:showBubbleSize val="0"/>
        </c:dLbls>
        <c:smooth val="0"/>
        <c:axId val="1168817392"/>
        <c:axId val="1168810672"/>
      </c:lineChart>
      <c:catAx>
        <c:axId val="1168817392"/>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168810672"/>
        <c:crosses val="autoZero"/>
        <c:auto val="1"/>
        <c:lblAlgn val="ctr"/>
        <c:lblOffset val="100"/>
        <c:noMultiLvlLbl val="0"/>
      </c:catAx>
      <c:valAx>
        <c:axId val="116881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crossAx val="116881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F9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D4C10-669B-4EF8-BCF0-DACCE31136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01A77E31-0AE2-4CE0-8205-86E3E24AC3A9}">
      <dgm:prSet phldrT="[Text]" custT="1"/>
      <dgm:spPr/>
      <dgm:t>
        <a:bodyPr/>
        <a:lstStyle/>
        <a:p>
          <a:pPr>
            <a:buNone/>
          </a:pPr>
          <a:r>
            <a:rPr lang="en-GB" sz="1050" b="1" i="0" dirty="0"/>
            <a:t>Energy prices are a critical and escalating risk</a:t>
          </a:r>
          <a:r>
            <a:rPr lang="en-GB" sz="1050" b="0" i="0" dirty="0"/>
            <a:t> – With a high share of businesses concerned and geopolitical drivers continuing, energy costs are likely to remain a key barrier to growth and investment, strengthening the case for SE support around energy efficiency, resilience and net zero transition.</a:t>
          </a:r>
        </a:p>
      </dgm:t>
    </dgm:pt>
    <dgm:pt modelId="{AE884864-96C0-43DF-B7C8-24DC98123AC5}" type="parTrans" cxnId="{FED2494E-A736-4582-8337-3C473CCD29BD}">
      <dgm:prSet/>
      <dgm:spPr/>
      <dgm:t>
        <a:bodyPr/>
        <a:lstStyle/>
        <a:p>
          <a:endParaRPr lang="en-GB"/>
        </a:p>
      </dgm:t>
    </dgm:pt>
    <dgm:pt modelId="{BD6B1B65-693C-465D-9EDE-EF76961AB037}" type="sibTrans" cxnId="{FED2494E-A736-4582-8337-3C473CCD29BD}">
      <dgm:prSet/>
      <dgm:spPr/>
      <dgm:t>
        <a:bodyPr/>
        <a:lstStyle/>
        <a:p>
          <a:endParaRPr lang="en-GB"/>
        </a:p>
      </dgm:t>
    </dgm:pt>
    <dgm:pt modelId="{B57A24CE-C935-495C-8292-2BB001F92669}">
      <dgm:prSet phldrT="[Text]" custT="1"/>
      <dgm:spPr/>
      <dgm:t>
        <a:bodyPr/>
        <a:lstStyle/>
        <a:p>
          <a:pPr>
            <a:buNone/>
          </a:pPr>
          <a:endParaRPr lang="en-GB" sz="1050" b="1" i="0" dirty="0"/>
        </a:p>
        <a:p>
          <a:pPr>
            <a:buNone/>
          </a:pPr>
          <a:r>
            <a:rPr lang="en-GB" sz="1050" b="1" i="0" dirty="0"/>
            <a:t>Business confidence and investment appetite remain weak</a:t>
          </a:r>
          <a:r>
            <a:rPr lang="en-GB" sz="1050" b="0" i="0" dirty="0"/>
            <a:t> – Ongoing uncertainty, constrained access to finance and cumulative shocks are leading businesses to delay or scale back investment and innovation, suggesting a continued role for SE in de-risking investment and supporting access to capital.</a:t>
          </a:r>
        </a:p>
        <a:p>
          <a:pPr>
            <a:buNone/>
          </a:pPr>
          <a:endParaRPr lang="en-GB" sz="1050" dirty="0"/>
        </a:p>
      </dgm:t>
    </dgm:pt>
    <dgm:pt modelId="{D0EA414A-1B2D-40C7-A6D5-9A98FF527DA5}" type="parTrans" cxnId="{F0CBDA72-F444-49A3-A920-61BE975288E5}">
      <dgm:prSet/>
      <dgm:spPr/>
      <dgm:t>
        <a:bodyPr/>
        <a:lstStyle/>
        <a:p>
          <a:endParaRPr lang="en-GB"/>
        </a:p>
      </dgm:t>
    </dgm:pt>
    <dgm:pt modelId="{8DFD1E49-0513-4B50-821C-6F1BC9D713C4}" type="sibTrans" cxnId="{F0CBDA72-F444-49A3-A920-61BE975288E5}">
      <dgm:prSet/>
      <dgm:spPr/>
      <dgm:t>
        <a:bodyPr/>
        <a:lstStyle/>
        <a:p>
          <a:endParaRPr lang="en-GB"/>
        </a:p>
      </dgm:t>
    </dgm:pt>
    <dgm:pt modelId="{3C07B0D8-BE06-4032-A830-536F197492CB}">
      <dgm:prSet custT="1"/>
      <dgm:spPr/>
      <dgm:t>
        <a:bodyPr/>
        <a:lstStyle/>
        <a:p>
          <a:r>
            <a:rPr lang="en-GB" sz="1100" b="1" dirty="0"/>
            <a:t>Sustained cost pressures are constraining business decisions </a:t>
          </a:r>
          <a:r>
            <a:rPr lang="en-GB" sz="1100" dirty="0"/>
            <a:t>– Rising input and energy costs (with most businesses expecting further increases) are squeezing margins and limiting price pass-through, increasing demand for support on productivity, cost reduction and pricing strategies.</a:t>
          </a:r>
        </a:p>
      </dgm:t>
    </dgm:pt>
    <dgm:pt modelId="{0AC92FAB-1E86-4CA4-9983-529E29830E62}" type="parTrans" cxnId="{E56762CC-4060-44C7-803B-AE68836FA5DC}">
      <dgm:prSet/>
      <dgm:spPr/>
      <dgm:t>
        <a:bodyPr/>
        <a:lstStyle/>
        <a:p>
          <a:endParaRPr lang="en-GB"/>
        </a:p>
      </dgm:t>
    </dgm:pt>
    <dgm:pt modelId="{2E84A130-289B-4B56-83BD-3DEF3AD6B907}" type="sibTrans" cxnId="{E56762CC-4060-44C7-803B-AE68836FA5DC}">
      <dgm:prSet/>
      <dgm:spPr/>
      <dgm:t>
        <a:bodyPr/>
        <a:lstStyle/>
        <a:p>
          <a:endParaRPr lang="en-GB"/>
        </a:p>
      </dgm:t>
    </dgm:pt>
    <dgm:pt modelId="{C52B841E-E06E-4C91-89E5-CF3A5ABD8850}">
      <dgm:prSet phldrT="[Text]" custT="1"/>
      <dgm:spPr/>
      <dgm:t>
        <a:bodyPr/>
        <a:lstStyle/>
        <a:p>
          <a:pPr>
            <a:buNone/>
          </a:pPr>
          <a:endParaRPr lang="en-GB" sz="1050" b="1" i="0" dirty="0"/>
        </a:p>
        <a:p>
          <a:pPr>
            <a:buNone/>
          </a:pPr>
          <a:r>
            <a:rPr lang="en-GB" sz="1050" b="1" i="0" dirty="0"/>
            <a:t>Geopolitical disruption is shaping business behaviour</a:t>
          </a:r>
          <a:r>
            <a:rPr lang="en-GB" sz="1050" b="0" i="0" dirty="0"/>
            <a:t> – Supply chain risks, higher costs and reduced international activity are driving more cautious, reactive strategies among businesses, highlighting the need for SE support on diversification, export markets and resilience planning.</a:t>
          </a:r>
        </a:p>
        <a:p>
          <a:pPr>
            <a:buNone/>
          </a:pPr>
          <a:endParaRPr lang="en-GB" sz="1050" dirty="0"/>
        </a:p>
      </dgm:t>
    </dgm:pt>
    <dgm:pt modelId="{B98D58CA-46BA-4EF3-8865-8C0E2F8A9A30}" type="parTrans" cxnId="{815E7BE4-8279-4427-9112-F243D12219D6}">
      <dgm:prSet/>
      <dgm:spPr/>
      <dgm:t>
        <a:bodyPr/>
        <a:lstStyle/>
        <a:p>
          <a:endParaRPr lang="en-GB"/>
        </a:p>
      </dgm:t>
    </dgm:pt>
    <dgm:pt modelId="{41391D00-EF59-4997-9EE4-355668A1849F}" type="sibTrans" cxnId="{815E7BE4-8279-4427-9112-F243D12219D6}">
      <dgm:prSet/>
      <dgm:spPr/>
      <dgm:t>
        <a:bodyPr/>
        <a:lstStyle/>
        <a:p>
          <a:endParaRPr lang="en-GB"/>
        </a:p>
      </dgm:t>
    </dgm:pt>
    <dgm:pt modelId="{61D70540-C604-4A67-A757-634829895F1E}" type="pres">
      <dgm:prSet presAssocID="{7A9D4C10-669B-4EF8-BCF0-DACCE3113697}" presName="linear" presStyleCnt="0">
        <dgm:presLayoutVars>
          <dgm:dir/>
          <dgm:animLvl val="lvl"/>
          <dgm:resizeHandles val="exact"/>
        </dgm:presLayoutVars>
      </dgm:prSet>
      <dgm:spPr/>
    </dgm:pt>
    <dgm:pt modelId="{9750C568-3C74-458A-8B58-022C09464466}" type="pres">
      <dgm:prSet presAssocID="{3C07B0D8-BE06-4032-A830-536F197492CB}" presName="parentLin" presStyleCnt="0"/>
      <dgm:spPr/>
    </dgm:pt>
    <dgm:pt modelId="{D555EAEC-2CED-4E4A-B076-25BEBEEDA097}" type="pres">
      <dgm:prSet presAssocID="{3C07B0D8-BE06-4032-A830-536F197492CB}" presName="parentLeftMargin" presStyleLbl="node1" presStyleIdx="0" presStyleCnt="4"/>
      <dgm:spPr/>
    </dgm:pt>
    <dgm:pt modelId="{F2B292E3-8293-4FED-B199-6A7A2499E138}" type="pres">
      <dgm:prSet presAssocID="{3C07B0D8-BE06-4032-A830-536F197492CB}" presName="parentText" presStyleLbl="node1" presStyleIdx="0" presStyleCnt="4">
        <dgm:presLayoutVars>
          <dgm:chMax val="0"/>
          <dgm:bulletEnabled val="1"/>
        </dgm:presLayoutVars>
      </dgm:prSet>
      <dgm:spPr/>
    </dgm:pt>
    <dgm:pt modelId="{D6E05EF7-67BF-40BD-887C-6BC405FB527E}" type="pres">
      <dgm:prSet presAssocID="{3C07B0D8-BE06-4032-A830-536F197492CB}" presName="negativeSpace" presStyleCnt="0"/>
      <dgm:spPr/>
    </dgm:pt>
    <dgm:pt modelId="{F45B952C-3EB0-4BDE-A660-86A1C4AB9B4D}" type="pres">
      <dgm:prSet presAssocID="{3C07B0D8-BE06-4032-A830-536F197492CB}" presName="childText" presStyleLbl="conFgAcc1" presStyleIdx="0" presStyleCnt="4">
        <dgm:presLayoutVars>
          <dgm:bulletEnabled val="1"/>
        </dgm:presLayoutVars>
      </dgm:prSet>
      <dgm:spPr>
        <a:ln w="19050">
          <a:solidFill>
            <a:schemeClr val="accent2"/>
          </a:solidFill>
        </a:ln>
      </dgm:spPr>
    </dgm:pt>
    <dgm:pt modelId="{1BFD4748-A36E-4D76-9311-BEE6B6E748C3}" type="pres">
      <dgm:prSet presAssocID="{2E84A130-289B-4B56-83BD-3DEF3AD6B907}" presName="spaceBetweenRectangles" presStyleCnt="0"/>
      <dgm:spPr/>
    </dgm:pt>
    <dgm:pt modelId="{27990AD9-89B5-45C8-9C7C-B56A0D793108}" type="pres">
      <dgm:prSet presAssocID="{01A77E31-0AE2-4CE0-8205-86E3E24AC3A9}" presName="parentLin" presStyleCnt="0"/>
      <dgm:spPr/>
    </dgm:pt>
    <dgm:pt modelId="{52E9A965-7DC8-4AC5-9E50-9058C20E25E2}" type="pres">
      <dgm:prSet presAssocID="{01A77E31-0AE2-4CE0-8205-86E3E24AC3A9}" presName="parentLeftMargin" presStyleLbl="node1" presStyleIdx="0" presStyleCnt="4"/>
      <dgm:spPr/>
    </dgm:pt>
    <dgm:pt modelId="{861599A2-D940-4F34-8F00-5AB4C09FC790}" type="pres">
      <dgm:prSet presAssocID="{01A77E31-0AE2-4CE0-8205-86E3E24AC3A9}" presName="parentText" presStyleLbl="node1" presStyleIdx="1" presStyleCnt="4">
        <dgm:presLayoutVars>
          <dgm:chMax val="0"/>
          <dgm:bulletEnabled val="1"/>
        </dgm:presLayoutVars>
      </dgm:prSet>
      <dgm:spPr/>
    </dgm:pt>
    <dgm:pt modelId="{34792A79-E233-4970-9891-5DF02D5CD5B9}" type="pres">
      <dgm:prSet presAssocID="{01A77E31-0AE2-4CE0-8205-86E3E24AC3A9}" presName="negativeSpace" presStyleCnt="0"/>
      <dgm:spPr/>
    </dgm:pt>
    <dgm:pt modelId="{982DAFF0-9445-4F5E-B292-7F39BCFFBA0E}" type="pres">
      <dgm:prSet presAssocID="{01A77E31-0AE2-4CE0-8205-86E3E24AC3A9}" presName="childText" presStyleLbl="conFgAcc1" presStyleIdx="1" presStyleCnt="4">
        <dgm:presLayoutVars>
          <dgm:bulletEnabled val="1"/>
        </dgm:presLayoutVars>
      </dgm:prSet>
      <dgm:spPr>
        <a:ln w="19050">
          <a:solidFill>
            <a:schemeClr val="accent2"/>
          </a:solidFill>
        </a:ln>
      </dgm:spPr>
    </dgm:pt>
    <dgm:pt modelId="{C21010C0-5047-48C9-AFCD-5598A845403A}" type="pres">
      <dgm:prSet presAssocID="{BD6B1B65-693C-465D-9EDE-EF76961AB037}" presName="spaceBetweenRectangles" presStyleCnt="0"/>
      <dgm:spPr/>
    </dgm:pt>
    <dgm:pt modelId="{A5576238-B84E-4134-98AC-7C5F9058C555}" type="pres">
      <dgm:prSet presAssocID="{C52B841E-E06E-4C91-89E5-CF3A5ABD8850}" presName="parentLin" presStyleCnt="0"/>
      <dgm:spPr/>
    </dgm:pt>
    <dgm:pt modelId="{8EAB1F51-90A6-4D8B-B302-EB9166FD166F}" type="pres">
      <dgm:prSet presAssocID="{C52B841E-E06E-4C91-89E5-CF3A5ABD8850}" presName="parentLeftMargin" presStyleLbl="node1" presStyleIdx="1" presStyleCnt="4"/>
      <dgm:spPr/>
    </dgm:pt>
    <dgm:pt modelId="{4D5DE0F1-C0D2-480F-BCF9-B6951FE1767C}" type="pres">
      <dgm:prSet presAssocID="{C52B841E-E06E-4C91-89E5-CF3A5ABD8850}" presName="parentText" presStyleLbl="node1" presStyleIdx="2" presStyleCnt="4">
        <dgm:presLayoutVars>
          <dgm:chMax val="0"/>
          <dgm:bulletEnabled val="1"/>
        </dgm:presLayoutVars>
      </dgm:prSet>
      <dgm:spPr/>
    </dgm:pt>
    <dgm:pt modelId="{91B06EE9-160D-484B-9B4A-BD40DAEFD007}" type="pres">
      <dgm:prSet presAssocID="{C52B841E-E06E-4C91-89E5-CF3A5ABD8850}" presName="negativeSpace" presStyleCnt="0"/>
      <dgm:spPr/>
    </dgm:pt>
    <dgm:pt modelId="{ABF264D9-446F-4DA4-B9C9-7B9D3F2F9DE1}" type="pres">
      <dgm:prSet presAssocID="{C52B841E-E06E-4C91-89E5-CF3A5ABD8850}" presName="childText" presStyleLbl="conFgAcc1" presStyleIdx="2" presStyleCnt="4">
        <dgm:presLayoutVars>
          <dgm:bulletEnabled val="1"/>
        </dgm:presLayoutVars>
      </dgm:prSet>
      <dgm:spPr>
        <a:ln w="19050">
          <a:solidFill>
            <a:schemeClr val="accent2"/>
          </a:solidFill>
        </a:ln>
      </dgm:spPr>
    </dgm:pt>
    <dgm:pt modelId="{34D56429-E9F1-4A92-92C4-BAC1A50043F6}" type="pres">
      <dgm:prSet presAssocID="{41391D00-EF59-4997-9EE4-355668A1849F}" presName="spaceBetweenRectangles" presStyleCnt="0"/>
      <dgm:spPr/>
    </dgm:pt>
    <dgm:pt modelId="{02EA8830-3A56-4377-9BB9-6C998DF287D4}" type="pres">
      <dgm:prSet presAssocID="{B57A24CE-C935-495C-8292-2BB001F92669}" presName="parentLin" presStyleCnt="0"/>
      <dgm:spPr/>
    </dgm:pt>
    <dgm:pt modelId="{E5D2931D-D164-4A21-9027-1784BB1B1B43}" type="pres">
      <dgm:prSet presAssocID="{B57A24CE-C935-495C-8292-2BB001F92669}" presName="parentLeftMargin" presStyleLbl="node1" presStyleIdx="2" presStyleCnt="4"/>
      <dgm:spPr/>
    </dgm:pt>
    <dgm:pt modelId="{1AA03006-DA15-4BA5-B11A-96A6C7DA1095}" type="pres">
      <dgm:prSet presAssocID="{B57A24CE-C935-495C-8292-2BB001F92669}" presName="parentText" presStyleLbl="node1" presStyleIdx="3" presStyleCnt="4">
        <dgm:presLayoutVars>
          <dgm:chMax val="0"/>
          <dgm:bulletEnabled val="1"/>
        </dgm:presLayoutVars>
      </dgm:prSet>
      <dgm:spPr/>
    </dgm:pt>
    <dgm:pt modelId="{0D78BE86-408B-4657-93FF-C8234C175DAE}" type="pres">
      <dgm:prSet presAssocID="{B57A24CE-C935-495C-8292-2BB001F92669}" presName="negativeSpace" presStyleCnt="0"/>
      <dgm:spPr/>
    </dgm:pt>
    <dgm:pt modelId="{D401AE0C-52CF-4DC9-9D5B-187BAC51696F}" type="pres">
      <dgm:prSet presAssocID="{B57A24CE-C935-495C-8292-2BB001F92669}" presName="childText" presStyleLbl="conFgAcc1" presStyleIdx="3" presStyleCnt="4">
        <dgm:presLayoutVars>
          <dgm:bulletEnabled val="1"/>
        </dgm:presLayoutVars>
      </dgm:prSet>
      <dgm:spPr>
        <a:ln w="19050">
          <a:solidFill>
            <a:schemeClr val="accent2"/>
          </a:solidFill>
        </a:ln>
      </dgm:spPr>
    </dgm:pt>
  </dgm:ptLst>
  <dgm:cxnLst>
    <dgm:cxn modelId="{7537B228-E542-4668-A881-331A708615C5}" type="presOf" srcId="{3C07B0D8-BE06-4032-A830-536F197492CB}" destId="{F2B292E3-8293-4FED-B199-6A7A2499E138}" srcOrd="1" destOrd="0" presId="urn:microsoft.com/office/officeart/2005/8/layout/list1"/>
    <dgm:cxn modelId="{64786636-0880-408F-BC65-99992CC3CD4D}" type="presOf" srcId="{01A77E31-0AE2-4CE0-8205-86E3E24AC3A9}" destId="{861599A2-D940-4F34-8F00-5AB4C09FC790}" srcOrd="1" destOrd="0" presId="urn:microsoft.com/office/officeart/2005/8/layout/list1"/>
    <dgm:cxn modelId="{7105BA4B-1F6E-4AA6-91D1-BF36FEAE98D8}" type="presOf" srcId="{3C07B0D8-BE06-4032-A830-536F197492CB}" destId="{D555EAEC-2CED-4E4A-B076-25BEBEEDA097}" srcOrd="0" destOrd="0" presId="urn:microsoft.com/office/officeart/2005/8/layout/list1"/>
    <dgm:cxn modelId="{FED2494E-A736-4582-8337-3C473CCD29BD}" srcId="{7A9D4C10-669B-4EF8-BCF0-DACCE3113697}" destId="{01A77E31-0AE2-4CE0-8205-86E3E24AC3A9}" srcOrd="1" destOrd="0" parTransId="{AE884864-96C0-43DF-B7C8-24DC98123AC5}" sibTransId="{BD6B1B65-693C-465D-9EDE-EF76961AB037}"/>
    <dgm:cxn modelId="{F0CBDA72-F444-49A3-A920-61BE975288E5}" srcId="{7A9D4C10-669B-4EF8-BCF0-DACCE3113697}" destId="{B57A24CE-C935-495C-8292-2BB001F92669}" srcOrd="3" destOrd="0" parTransId="{D0EA414A-1B2D-40C7-A6D5-9A98FF527DA5}" sibTransId="{8DFD1E49-0513-4B50-821C-6F1BC9D713C4}"/>
    <dgm:cxn modelId="{AD0E667E-D6B2-470E-98AB-6A0FEFC60519}" type="presOf" srcId="{01A77E31-0AE2-4CE0-8205-86E3E24AC3A9}" destId="{52E9A965-7DC8-4AC5-9E50-9058C20E25E2}" srcOrd="0" destOrd="0" presId="urn:microsoft.com/office/officeart/2005/8/layout/list1"/>
    <dgm:cxn modelId="{E56762CC-4060-44C7-803B-AE68836FA5DC}" srcId="{7A9D4C10-669B-4EF8-BCF0-DACCE3113697}" destId="{3C07B0D8-BE06-4032-A830-536F197492CB}" srcOrd="0" destOrd="0" parTransId="{0AC92FAB-1E86-4CA4-9983-529E29830E62}" sibTransId="{2E84A130-289B-4B56-83BD-3DEF3AD6B907}"/>
    <dgm:cxn modelId="{78C673D0-29C6-4A88-8D3D-E320B415B860}" type="presOf" srcId="{7A9D4C10-669B-4EF8-BCF0-DACCE3113697}" destId="{61D70540-C604-4A67-A757-634829895F1E}" srcOrd="0" destOrd="0" presId="urn:microsoft.com/office/officeart/2005/8/layout/list1"/>
    <dgm:cxn modelId="{5F37D3D0-6878-48F2-A03B-223D50481602}" type="presOf" srcId="{C52B841E-E06E-4C91-89E5-CF3A5ABD8850}" destId="{4D5DE0F1-C0D2-480F-BCF9-B6951FE1767C}" srcOrd="1" destOrd="0" presId="urn:microsoft.com/office/officeart/2005/8/layout/list1"/>
    <dgm:cxn modelId="{C7BFEEDB-CDD3-4BA0-94BC-896B92E013C9}" type="presOf" srcId="{B57A24CE-C935-495C-8292-2BB001F92669}" destId="{1AA03006-DA15-4BA5-B11A-96A6C7DA1095}" srcOrd="1" destOrd="0" presId="urn:microsoft.com/office/officeart/2005/8/layout/list1"/>
    <dgm:cxn modelId="{7BAE21E4-E09D-4BEA-AC1C-01AD6E11CC5C}" type="presOf" srcId="{C52B841E-E06E-4C91-89E5-CF3A5ABD8850}" destId="{8EAB1F51-90A6-4D8B-B302-EB9166FD166F}" srcOrd="0" destOrd="0" presId="urn:microsoft.com/office/officeart/2005/8/layout/list1"/>
    <dgm:cxn modelId="{815E7BE4-8279-4427-9112-F243D12219D6}" srcId="{7A9D4C10-669B-4EF8-BCF0-DACCE3113697}" destId="{C52B841E-E06E-4C91-89E5-CF3A5ABD8850}" srcOrd="2" destOrd="0" parTransId="{B98D58CA-46BA-4EF3-8865-8C0E2F8A9A30}" sibTransId="{41391D00-EF59-4997-9EE4-355668A1849F}"/>
    <dgm:cxn modelId="{258CAEE7-65AD-42D5-922C-9E4DF37AC54A}" type="presOf" srcId="{B57A24CE-C935-495C-8292-2BB001F92669}" destId="{E5D2931D-D164-4A21-9027-1784BB1B1B43}" srcOrd="0" destOrd="0" presId="urn:microsoft.com/office/officeart/2005/8/layout/list1"/>
    <dgm:cxn modelId="{49C2EF2D-E25B-4816-A700-4C1A0C29BD5C}" type="presParOf" srcId="{61D70540-C604-4A67-A757-634829895F1E}" destId="{9750C568-3C74-458A-8B58-022C09464466}" srcOrd="0" destOrd="0" presId="urn:microsoft.com/office/officeart/2005/8/layout/list1"/>
    <dgm:cxn modelId="{54E626F8-0F83-4094-9628-0F5229735245}" type="presParOf" srcId="{9750C568-3C74-458A-8B58-022C09464466}" destId="{D555EAEC-2CED-4E4A-B076-25BEBEEDA097}" srcOrd="0" destOrd="0" presId="urn:microsoft.com/office/officeart/2005/8/layout/list1"/>
    <dgm:cxn modelId="{975C8CEA-9288-4E07-AD3F-23D817D1F989}" type="presParOf" srcId="{9750C568-3C74-458A-8B58-022C09464466}" destId="{F2B292E3-8293-4FED-B199-6A7A2499E138}" srcOrd="1" destOrd="0" presId="urn:microsoft.com/office/officeart/2005/8/layout/list1"/>
    <dgm:cxn modelId="{251EA394-6A3C-4CB8-BEB0-4C8E6B980F49}" type="presParOf" srcId="{61D70540-C604-4A67-A757-634829895F1E}" destId="{D6E05EF7-67BF-40BD-887C-6BC405FB527E}" srcOrd="1" destOrd="0" presId="urn:microsoft.com/office/officeart/2005/8/layout/list1"/>
    <dgm:cxn modelId="{58F52B31-D68C-4DE9-91A0-AD7A93DA87B1}" type="presParOf" srcId="{61D70540-C604-4A67-A757-634829895F1E}" destId="{F45B952C-3EB0-4BDE-A660-86A1C4AB9B4D}" srcOrd="2" destOrd="0" presId="urn:microsoft.com/office/officeart/2005/8/layout/list1"/>
    <dgm:cxn modelId="{D1CD79C0-DC35-4CD3-B42D-6FBBC7CD6B95}" type="presParOf" srcId="{61D70540-C604-4A67-A757-634829895F1E}" destId="{1BFD4748-A36E-4D76-9311-BEE6B6E748C3}" srcOrd="3" destOrd="0" presId="urn:microsoft.com/office/officeart/2005/8/layout/list1"/>
    <dgm:cxn modelId="{3B4A4CD5-6D59-4535-A492-3FBDA5F3708B}" type="presParOf" srcId="{61D70540-C604-4A67-A757-634829895F1E}" destId="{27990AD9-89B5-45C8-9C7C-B56A0D793108}" srcOrd="4" destOrd="0" presId="urn:microsoft.com/office/officeart/2005/8/layout/list1"/>
    <dgm:cxn modelId="{BDDDBB88-5780-405F-BFEB-A4F6FD43EDED}" type="presParOf" srcId="{27990AD9-89B5-45C8-9C7C-B56A0D793108}" destId="{52E9A965-7DC8-4AC5-9E50-9058C20E25E2}" srcOrd="0" destOrd="0" presId="urn:microsoft.com/office/officeart/2005/8/layout/list1"/>
    <dgm:cxn modelId="{DF3CE57F-6579-43EE-A70A-51E852482153}" type="presParOf" srcId="{27990AD9-89B5-45C8-9C7C-B56A0D793108}" destId="{861599A2-D940-4F34-8F00-5AB4C09FC790}" srcOrd="1" destOrd="0" presId="urn:microsoft.com/office/officeart/2005/8/layout/list1"/>
    <dgm:cxn modelId="{7DED38A4-5D94-4891-9C07-1BFBB72BC941}" type="presParOf" srcId="{61D70540-C604-4A67-A757-634829895F1E}" destId="{34792A79-E233-4970-9891-5DF02D5CD5B9}" srcOrd="5" destOrd="0" presId="urn:microsoft.com/office/officeart/2005/8/layout/list1"/>
    <dgm:cxn modelId="{CC9F57AF-F808-43E8-AAFF-684B2650A9E3}" type="presParOf" srcId="{61D70540-C604-4A67-A757-634829895F1E}" destId="{982DAFF0-9445-4F5E-B292-7F39BCFFBA0E}" srcOrd="6" destOrd="0" presId="urn:microsoft.com/office/officeart/2005/8/layout/list1"/>
    <dgm:cxn modelId="{D29EFEAD-717D-4ABD-8ED5-68935B689223}" type="presParOf" srcId="{61D70540-C604-4A67-A757-634829895F1E}" destId="{C21010C0-5047-48C9-AFCD-5598A845403A}" srcOrd="7" destOrd="0" presId="urn:microsoft.com/office/officeart/2005/8/layout/list1"/>
    <dgm:cxn modelId="{B47912C5-5A79-4206-93D7-904F5CE067CC}" type="presParOf" srcId="{61D70540-C604-4A67-A757-634829895F1E}" destId="{A5576238-B84E-4134-98AC-7C5F9058C555}" srcOrd="8" destOrd="0" presId="urn:microsoft.com/office/officeart/2005/8/layout/list1"/>
    <dgm:cxn modelId="{B7A720A9-1B55-47C1-83D8-AA267B9DEC4B}" type="presParOf" srcId="{A5576238-B84E-4134-98AC-7C5F9058C555}" destId="{8EAB1F51-90A6-4D8B-B302-EB9166FD166F}" srcOrd="0" destOrd="0" presId="urn:microsoft.com/office/officeart/2005/8/layout/list1"/>
    <dgm:cxn modelId="{B991EEE0-E812-471E-AA32-4A5FEE950404}" type="presParOf" srcId="{A5576238-B84E-4134-98AC-7C5F9058C555}" destId="{4D5DE0F1-C0D2-480F-BCF9-B6951FE1767C}" srcOrd="1" destOrd="0" presId="urn:microsoft.com/office/officeart/2005/8/layout/list1"/>
    <dgm:cxn modelId="{52C7FCE3-F553-40B0-B79E-915FF85C7FA3}" type="presParOf" srcId="{61D70540-C604-4A67-A757-634829895F1E}" destId="{91B06EE9-160D-484B-9B4A-BD40DAEFD007}" srcOrd="9" destOrd="0" presId="urn:microsoft.com/office/officeart/2005/8/layout/list1"/>
    <dgm:cxn modelId="{18938363-6547-4443-869A-6030197A7B2D}" type="presParOf" srcId="{61D70540-C604-4A67-A757-634829895F1E}" destId="{ABF264D9-446F-4DA4-B9C9-7B9D3F2F9DE1}" srcOrd="10" destOrd="0" presId="urn:microsoft.com/office/officeart/2005/8/layout/list1"/>
    <dgm:cxn modelId="{910EB24C-A48B-4CF2-BF70-BC29EEC8B6CE}" type="presParOf" srcId="{61D70540-C604-4A67-A757-634829895F1E}" destId="{34D56429-E9F1-4A92-92C4-BAC1A50043F6}" srcOrd="11" destOrd="0" presId="urn:microsoft.com/office/officeart/2005/8/layout/list1"/>
    <dgm:cxn modelId="{09F9D45C-5EB4-46B3-9724-30FB24DEE09F}" type="presParOf" srcId="{61D70540-C604-4A67-A757-634829895F1E}" destId="{02EA8830-3A56-4377-9BB9-6C998DF287D4}" srcOrd="12" destOrd="0" presId="urn:microsoft.com/office/officeart/2005/8/layout/list1"/>
    <dgm:cxn modelId="{347B7D4E-79C0-4BC9-9B6E-6085C6CD91EE}" type="presParOf" srcId="{02EA8830-3A56-4377-9BB9-6C998DF287D4}" destId="{E5D2931D-D164-4A21-9027-1784BB1B1B43}" srcOrd="0" destOrd="0" presId="urn:microsoft.com/office/officeart/2005/8/layout/list1"/>
    <dgm:cxn modelId="{C9A7CDBB-6FB1-4D98-B3BE-8115D3451A5A}" type="presParOf" srcId="{02EA8830-3A56-4377-9BB9-6C998DF287D4}" destId="{1AA03006-DA15-4BA5-B11A-96A6C7DA1095}" srcOrd="1" destOrd="0" presId="urn:microsoft.com/office/officeart/2005/8/layout/list1"/>
    <dgm:cxn modelId="{BAAFBB46-FE33-4979-98E8-603EDD3B4CC3}" type="presParOf" srcId="{61D70540-C604-4A67-A757-634829895F1E}" destId="{0D78BE86-408B-4657-93FF-C8234C175DAE}" srcOrd="13" destOrd="0" presId="urn:microsoft.com/office/officeart/2005/8/layout/list1"/>
    <dgm:cxn modelId="{E92E1114-3C38-4C4B-9B6A-8DE1BD80EDBF}" type="presParOf" srcId="{61D70540-C604-4A67-A757-634829895F1E}" destId="{D401AE0C-52CF-4DC9-9D5B-187BAC51696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B952C-3EB0-4BDE-A660-86A1C4AB9B4D}">
      <dsp:nvSpPr>
        <dsp:cNvPr id="0" name=""/>
        <dsp:cNvSpPr/>
      </dsp:nvSpPr>
      <dsp:spPr>
        <a:xfrm>
          <a:off x="0" y="471727"/>
          <a:ext cx="11233150" cy="655200"/>
        </a:xfrm>
        <a:prstGeom prst="rect">
          <a:avLst/>
        </a:prstGeom>
        <a:solidFill>
          <a:schemeClr val="lt1">
            <a:alpha val="90000"/>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F2B292E3-8293-4FED-B199-6A7A2499E138}">
      <dsp:nvSpPr>
        <dsp:cNvPr id="0" name=""/>
        <dsp:cNvSpPr/>
      </dsp:nvSpPr>
      <dsp:spPr>
        <a:xfrm>
          <a:off x="561657" y="87967"/>
          <a:ext cx="7863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488950">
            <a:lnSpc>
              <a:spcPct val="90000"/>
            </a:lnSpc>
            <a:spcBef>
              <a:spcPct val="0"/>
            </a:spcBef>
            <a:spcAft>
              <a:spcPct val="35000"/>
            </a:spcAft>
            <a:buNone/>
          </a:pPr>
          <a:r>
            <a:rPr lang="en-GB" sz="1100" b="1" kern="1200" dirty="0"/>
            <a:t>Sustained cost pressures are constraining business decisions </a:t>
          </a:r>
          <a:r>
            <a:rPr lang="en-GB" sz="1100" kern="1200" dirty="0"/>
            <a:t>– Rising input and energy costs (with most businesses expecting further increases) are squeezing margins and limiting price pass-through, increasing demand for support on productivity, cost reduction and pricing strategies.</a:t>
          </a:r>
        </a:p>
      </dsp:txBody>
      <dsp:txXfrm>
        <a:off x="599124" y="125434"/>
        <a:ext cx="7788271" cy="692586"/>
      </dsp:txXfrm>
    </dsp:sp>
    <dsp:sp modelId="{982DAFF0-9445-4F5E-B292-7F39BCFFBA0E}">
      <dsp:nvSpPr>
        <dsp:cNvPr id="0" name=""/>
        <dsp:cNvSpPr/>
      </dsp:nvSpPr>
      <dsp:spPr>
        <a:xfrm>
          <a:off x="0" y="1651087"/>
          <a:ext cx="11233150" cy="655200"/>
        </a:xfrm>
        <a:prstGeom prst="rect">
          <a:avLst/>
        </a:prstGeom>
        <a:solidFill>
          <a:schemeClr val="lt1">
            <a:alpha val="90000"/>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861599A2-D940-4F34-8F00-5AB4C09FC790}">
      <dsp:nvSpPr>
        <dsp:cNvPr id="0" name=""/>
        <dsp:cNvSpPr/>
      </dsp:nvSpPr>
      <dsp:spPr>
        <a:xfrm>
          <a:off x="561657" y="1267327"/>
          <a:ext cx="7863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466725">
            <a:lnSpc>
              <a:spcPct val="90000"/>
            </a:lnSpc>
            <a:spcBef>
              <a:spcPct val="0"/>
            </a:spcBef>
            <a:spcAft>
              <a:spcPct val="35000"/>
            </a:spcAft>
            <a:buNone/>
          </a:pPr>
          <a:r>
            <a:rPr lang="en-GB" sz="1050" b="1" i="0" kern="1200" dirty="0"/>
            <a:t>Energy prices are a critical and escalating risk</a:t>
          </a:r>
          <a:r>
            <a:rPr lang="en-GB" sz="1050" b="0" i="0" kern="1200" dirty="0"/>
            <a:t> – With a high share of businesses concerned and geopolitical drivers continuing, energy costs are likely to remain a key barrier to growth and investment, strengthening the case for SE support around energy efficiency, resilience and net zero transition.</a:t>
          </a:r>
        </a:p>
      </dsp:txBody>
      <dsp:txXfrm>
        <a:off x="599124" y="1304794"/>
        <a:ext cx="7788271" cy="692586"/>
      </dsp:txXfrm>
    </dsp:sp>
    <dsp:sp modelId="{ABF264D9-446F-4DA4-B9C9-7B9D3F2F9DE1}">
      <dsp:nvSpPr>
        <dsp:cNvPr id="0" name=""/>
        <dsp:cNvSpPr/>
      </dsp:nvSpPr>
      <dsp:spPr>
        <a:xfrm>
          <a:off x="0" y="2830447"/>
          <a:ext cx="11233150" cy="655200"/>
        </a:xfrm>
        <a:prstGeom prst="rect">
          <a:avLst/>
        </a:prstGeom>
        <a:solidFill>
          <a:schemeClr val="lt1">
            <a:alpha val="90000"/>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4D5DE0F1-C0D2-480F-BCF9-B6951FE1767C}">
      <dsp:nvSpPr>
        <dsp:cNvPr id="0" name=""/>
        <dsp:cNvSpPr/>
      </dsp:nvSpPr>
      <dsp:spPr>
        <a:xfrm>
          <a:off x="561657" y="2446687"/>
          <a:ext cx="7863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466725">
            <a:lnSpc>
              <a:spcPct val="90000"/>
            </a:lnSpc>
            <a:spcBef>
              <a:spcPct val="0"/>
            </a:spcBef>
            <a:spcAft>
              <a:spcPct val="35000"/>
            </a:spcAft>
            <a:buNone/>
          </a:pPr>
          <a:endParaRPr lang="en-GB" sz="1050" b="1" i="0" kern="1200" dirty="0"/>
        </a:p>
        <a:p>
          <a:pPr marL="0" lvl="0" indent="0" algn="l" defTabSz="466725">
            <a:lnSpc>
              <a:spcPct val="90000"/>
            </a:lnSpc>
            <a:spcBef>
              <a:spcPct val="0"/>
            </a:spcBef>
            <a:spcAft>
              <a:spcPct val="35000"/>
            </a:spcAft>
            <a:buNone/>
          </a:pPr>
          <a:r>
            <a:rPr lang="en-GB" sz="1050" b="1" i="0" kern="1200" dirty="0"/>
            <a:t>Geopolitical disruption is shaping business behaviour</a:t>
          </a:r>
          <a:r>
            <a:rPr lang="en-GB" sz="1050" b="0" i="0" kern="1200" dirty="0"/>
            <a:t> – Supply chain risks, higher costs and reduced international activity are driving more cautious, reactive strategies among businesses, highlighting the need for SE support on diversification, export markets and resilience planning.</a:t>
          </a:r>
        </a:p>
        <a:p>
          <a:pPr marL="0" lvl="0" indent="0" algn="l" defTabSz="466725">
            <a:lnSpc>
              <a:spcPct val="90000"/>
            </a:lnSpc>
            <a:spcBef>
              <a:spcPct val="0"/>
            </a:spcBef>
            <a:spcAft>
              <a:spcPct val="35000"/>
            </a:spcAft>
            <a:buNone/>
          </a:pPr>
          <a:endParaRPr lang="en-GB" sz="1050" kern="1200" dirty="0"/>
        </a:p>
      </dsp:txBody>
      <dsp:txXfrm>
        <a:off x="599124" y="2484154"/>
        <a:ext cx="7788271" cy="692586"/>
      </dsp:txXfrm>
    </dsp:sp>
    <dsp:sp modelId="{D401AE0C-52CF-4DC9-9D5B-187BAC51696F}">
      <dsp:nvSpPr>
        <dsp:cNvPr id="0" name=""/>
        <dsp:cNvSpPr/>
      </dsp:nvSpPr>
      <dsp:spPr>
        <a:xfrm>
          <a:off x="0" y="4009807"/>
          <a:ext cx="11233150" cy="655200"/>
        </a:xfrm>
        <a:prstGeom prst="rect">
          <a:avLst/>
        </a:prstGeom>
        <a:solidFill>
          <a:schemeClr val="lt1">
            <a:alpha val="90000"/>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1AA03006-DA15-4BA5-B11A-96A6C7DA1095}">
      <dsp:nvSpPr>
        <dsp:cNvPr id="0" name=""/>
        <dsp:cNvSpPr/>
      </dsp:nvSpPr>
      <dsp:spPr>
        <a:xfrm>
          <a:off x="561657" y="3626047"/>
          <a:ext cx="7863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466725">
            <a:lnSpc>
              <a:spcPct val="90000"/>
            </a:lnSpc>
            <a:spcBef>
              <a:spcPct val="0"/>
            </a:spcBef>
            <a:spcAft>
              <a:spcPct val="35000"/>
            </a:spcAft>
            <a:buNone/>
          </a:pPr>
          <a:endParaRPr lang="en-GB" sz="1050" b="1" i="0" kern="1200" dirty="0"/>
        </a:p>
        <a:p>
          <a:pPr marL="0" lvl="0" indent="0" algn="l" defTabSz="466725">
            <a:lnSpc>
              <a:spcPct val="90000"/>
            </a:lnSpc>
            <a:spcBef>
              <a:spcPct val="0"/>
            </a:spcBef>
            <a:spcAft>
              <a:spcPct val="35000"/>
            </a:spcAft>
            <a:buNone/>
          </a:pPr>
          <a:r>
            <a:rPr lang="en-GB" sz="1050" b="1" i="0" kern="1200" dirty="0"/>
            <a:t>Business confidence and investment appetite remain weak</a:t>
          </a:r>
          <a:r>
            <a:rPr lang="en-GB" sz="1050" b="0" i="0" kern="1200" dirty="0"/>
            <a:t> – Ongoing uncertainty, constrained access to finance and cumulative shocks are leading businesses to delay or scale back investment and innovation, suggesting a continued role for SE in de-risking investment and supporting access to capital.</a:t>
          </a:r>
        </a:p>
        <a:p>
          <a:pPr marL="0" lvl="0" indent="0" algn="l" defTabSz="466725">
            <a:lnSpc>
              <a:spcPct val="90000"/>
            </a:lnSpc>
            <a:spcBef>
              <a:spcPct val="0"/>
            </a:spcBef>
            <a:spcAft>
              <a:spcPct val="35000"/>
            </a:spcAft>
            <a:buNone/>
          </a:pPr>
          <a:endParaRPr lang="en-GB" sz="1050" kern="1200" dirty="0"/>
        </a:p>
      </dsp:txBody>
      <dsp:txXfrm>
        <a:off x="599124" y="3663514"/>
        <a:ext cx="7788271"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0.11236</cdr:x>
      <cdr:y>1</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E5A20FD4-BF70-652E-F2CA-C170149DD4CE}"/>
            </a:ext>
          </a:extLst>
        </cdr:cNvPr>
        <cdr:cNvCxnSpPr>
          <a:cxnSpLocks xmlns:a="http://schemas.openxmlformats.org/drawingml/2006/main"/>
        </cdr:cNvCxnSpPr>
      </cdr:nvCxnSpPr>
      <cdr:spPr>
        <a:xfrm xmlns:a="http://schemas.openxmlformats.org/drawingml/2006/main">
          <a:off x="6946710" y="5745958"/>
          <a:ext cx="4778360" cy="0"/>
        </a:xfrm>
        <a:prstGeom xmlns:a="http://schemas.openxmlformats.org/drawingml/2006/main" prst="line">
          <a:avLst/>
        </a:prstGeom>
        <a:ln xmlns:a="http://schemas.openxmlformats.org/drawingml/2006/main">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EF247-35B9-C909-9901-1C47C66E66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924F199-4D53-BF18-54D5-FE45993859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0218-8217-4BBA-8F34-F4D6F7C1FFAB}" type="datetimeFigureOut">
              <a:rPr lang="en-GB" smtClean="0"/>
              <a:t>18/06/2026</a:t>
            </a:fld>
            <a:endParaRPr lang="en-GB"/>
          </a:p>
        </p:txBody>
      </p:sp>
      <p:sp>
        <p:nvSpPr>
          <p:cNvPr id="4" name="Footer Placeholder 3">
            <a:extLst>
              <a:ext uri="{FF2B5EF4-FFF2-40B4-BE49-F238E27FC236}">
                <a16:creationId xmlns:a16="http://schemas.microsoft.com/office/drawing/2014/main" id="{AD0394FD-9585-5027-9F6F-442392BD20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57C86FD-2754-AA57-3B1E-81FE086502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A97696-8235-40B7-B778-86C744533756}" type="slidenum">
              <a:rPr lang="en-GB" smtClean="0"/>
              <a:t>‹#›</a:t>
            </a:fld>
            <a:endParaRPr lang="en-GB"/>
          </a:p>
        </p:txBody>
      </p:sp>
    </p:spTree>
    <p:extLst>
      <p:ext uri="{BB962C8B-B14F-4D97-AF65-F5344CB8AC3E}">
        <p14:creationId xmlns:p14="http://schemas.microsoft.com/office/powerpoint/2010/main" val="226319100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275B7-6DD4-424E-AFE3-42366F9BFB13}"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9776B-14AC-46E1-8BD0-BC3245A712C7}" type="slidenum">
              <a:rPr lang="en-GB" smtClean="0"/>
              <a:t>‹#›</a:t>
            </a:fld>
            <a:endParaRPr lang="en-GB"/>
          </a:p>
        </p:txBody>
      </p:sp>
    </p:spTree>
    <p:extLst>
      <p:ext uri="{BB962C8B-B14F-4D97-AF65-F5344CB8AC3E}">
        <p14:creationId xmlns:p14="http://schemas.microsoft.com/office/powerpoint/2010/main" val="252327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C9776B-14AC-46E1-8BD0-BC3245A712C7}" type="slidenum">
              <a:rPr lang="en-GB" smtClean="0"/>
              <a:t>5</a:t>
            </a:fld>
            <a:endParaRPr lang="en-GB"/>
          </a:p>
        </p:txBody>
      </p:sp>
    </p:spTree>
    <p:extLst>
      <p:ext uri="{BB962C8B-B14F-4D97-AF65-F5344CB8AC3E}">
        <p14:creationId xmlns:p14="http://schemas.microsoft.com/office/powerpoint/2010/main" val="148096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ECEE-7C2E-2766-1A2E-E980B6914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15C48-4FFF-D1CA-3AA7-F030A0842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5738B-07C1-D2E9-2D4C-9F85AA36FB3E}"/>
              </a:ext>
            </a:extLst>
          </p:cNvPr>
          <p:cNvSpPr>
            <a:spLocks noGrp="1"/>
          </p:cNvSpPr>
          <p:nvPr>
            <p:ph type="body" idx="1"/>
          </p:nvPr>
        </p:nvSpPr>
        <p:spPr/>
        <p:txBody>
          <a:bodyPr/>
          <a:lstStyle/>
          <a:p>
            <a:r>
              <a:rPr lang="en-GB"/>
              <a:t>Manufacturing: -1.4%</a:t>
            </a:r>
          </a:p>
          <a:p>
            <a:endParaRPr lang="en-GB"/>
          </a:p>
          <a:p>
            <a:endParaRPr lang="en-GB"/>
          </a:p>
          <a:p>
            <a:pPr algn="just"/>
            <a:r>
              <a:rPr lang="en-GB" sz="1200"/>
              <a:t>Cost pressures have intensified since last quarter with the share of businesses reporting higher total costs rising from 80.7% to 89.0% in Q1 2026, and 95.1% of firms now expecting further increases over the next six months. These pressures are largely driven by disruption stemming from the Iran War: </a:t>
            </a:r>
          </a:p>
          <a:p>
            <a:pPr algn="just"/>
            <a:r>
              <a:rPr lang="en-GB" sz="1200"/>
              <a:t>• Energy costs rose for 79.2% of firms this quarter, with 89.4% anticipating further increases. </a:t>
            </a:r>
          </a:p>
          <a:p>
            <a:pPr algn="just"/>
            <a:r>
              <a:rPr lang="en-GB" sz="1200"/>
              <a:t>• Import costs have also climbed, with 63.0% of firms reporting higher costs, up from around half </a:t>
            </a:r>
          </a:p>
          <a:p>
            <a:pPr algn="just"/>
            <a:r>
              <a:rPr lang="en-GB" sz="1200"/>
              <a:t>last quarter, and anticipations for the coming months have similarly risen. </a:t>
            </a:r>
          </a:p>
          <a:p>
            <a:pPr algn="just"/>
            <a:r>
              <a:rPr lang="en-GB" sz="1200"/>
              <a:t>• Distribution costs are similar, with two-thirds of firms reporting higher costs during the quarter.</a:t>
            </a:r>
          </a:p>
          <a:p>
            <a:endParaRPr lang="en-GB"/>
          </a:p>
        </p:txBody>
      </p:sp>
      <p:sp>
        <p:nvSpPr>
          <p:cNvPr id="4" name="Slide Number Placeholder 3">
            <a:extLst>
              <a:ext uri="{FF2B5EF4-FFF2-40B4-BE49-F238E27FC236}">
                <a16:creationId xmlns:a16="http://schemas.microsoft.com/office/drawing/2014/main" id="{3CBB5E7E-6105-AB2E-F5B3-A927FBBFE389}"/>
              </a:ext>
            </a:extLst>
          </p:cNvPr>
          <p:cNvSpPr>
            <a:spLocks noGrp="1"/>
          </p:cNvSpPr>
          <p:nvPr>
            <p:ph type="sldNum" sz="quarter" idx="5"/>
          </p:nvPr>
        </p:nvSpPr>
        <p:spPr/>
        <p:txBody>
          <a:bodyPr/>
          <a:lstStyle/>
          <a:p>
            <a:fld id="{80C9776B-14AC-46E1-8BD0-BC3245A712C7}" type="slidenum">
              <a:rPr lang="en-GB" smtClean="0"/>
              <a:t>6</a:t>
            </a:fld>
            <a:endParaRPr lang="en-GB"/>
          </a:p>
        </p:txBody>
      </p:sp>
    </p:spTree>
    <p:extLst>
      <p:ext uri="{BB962C8B-B14F-4D97-AF65-F5344CB8AC3E}">
        <p14:creationId xmlns:p14="http://schemas.microsoft.com/office/powerpoint/2010/main" val="61514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0C9776B-14AC-46E1-8BD0-BC3245A712C7}" type="slidenum">
              <a:rPr lang="en-GB" smtClean="0"/>
              <a:t>7</a:t>
            </a:fld>
            <a:endParaRPr lang="en-GB"/>
          </a:p>
        </p:txBody>
      </p:sp>
    </p:spTree>
    <p:extLst>
      <p:ext uri="{BB962C8B-B14F-4D97-AF65-F5344CB8AC3E}">
        <p14:creationId xmlns:p14="http://schemas.microsoft.com/office/powerpoint/2010/main" val="149653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C9776B-14AC-46E1-8BD0-BC3245A712C7}" type="slidenum">
              <a:rPr lang="en-GB" smtClean="0"/>
              <a:t>10</a:t>
            </a:fld>
            <a:endParaRPr lang="en-GB"/>
          </a:p>
        </p:txBody>
      </p:sp>
    </p:spTree>
    <p:extLst>
      <p:ext uri="{BB962C8B-B14F-4D97-AF65-F5344CB8AC3E}">
        <p14:creationId xmlns:p14="http://schemas.microsoft.com/office/powerpoint/2010/main" val="1249984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2067-DB9B-32F6-E4CE-6306D4EE2DF3}"/>
              </a:ext>
            </a:extLst>
          </p:cNvPr>
          <p:cNvSpPr>
            <a:spLocks noGrp="1"/>
          </p:cNvSpPr>
          <p:nvPr>
            <p:ph type="ctrTitle"/>
          </p:nvPr>
        </p:nvSpPr>
        <p:spPr>
          <a:xfrm>
            <a:off x="479425" y="2618261"/>
            <a:ext cx="7380288" cy="2387600"/>
          </a:xfrm>
        </p:spPr>
        <p:txBody>
          <a:bodyPr anchor="b"/>
          <a:lstStyle>
            <a:lvl1pPr algn="l">
              <a:defRPr sz="6000" b="1">
                <a:solidFill>
                  <a:schemeClr val="bg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E9C2D4-0BB1-ACF6-FC92-09B1D2D7C366}"/>
              </a:ext>
            </a:extLst>
          </p:cNvPr>
          <p:cNvSpPr>
            <a:spLocks noGrp="1"/>
          </p:cNvSpPr>
          <p:nvPr>
            <p:ph type="subTitle" idx="1"/>
          </p:nvPr>
        </p:nvSpPr>
        <p:spPr>
          <a:xfrm>
            <a:off x="479425" y="5029923"/>
            <a:ext cx="7380288" cy="369332"/>
          </a:xfrm>
        </p:spPr>
        <p:txBody>
          <a:bodyPr wrap="square">
            <a:spAutoFit/>
          </a:bodyPr>
          <a:lstStyle>
            <a:lvl1pPr marL="0" indent="0" algn="l">
              <a:lnSpc>
                <a:spcPct val="100000"/>
              </a:lnSpc>
              <a:spcBef>
                <a:spcPts val="0"/>
              </a:spcBef>
              <a:buNone/>
              <a:defRPr sz="2400">
                <a:solidFill>
                  <a:schemeClr val="accent2"/>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CF684A30-ACCA-F0AA-A9B3-A786870CF6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425" y="374650"/>
            <a:ext cx="3384550" cy="610546"/>
          </a:xfrm>
          <a:prstGeom prst="rect">
            <a:avLst/>
          </a:prstGeom>
        </p:spPr>
      </p:pic>
      <p:sp>
        <p:nvSpPr>
          <p:cNvPr id="6" name="Picture Placeholder 5">
            <a:extLst>
              <a:ext uri="{FF2B5EF4-FFF2-40B4-BE49-F238E27FC236}">
                <a16:creationId xmlns:a16="http://schemas.microsoft.com/office/drawing/2014/main" id="{8E7499F1-8E4C-A699-8CB2-EB83E5A07414}"/>
              </a:ext>
            </a:extLst>
          </p:cNvPr>
          <p:cNvSpPr>
            <a:spLocks noGrp="1"/>
          </p:cNvSpPr>
          <p:nvPr>
            <p:ph type="pic" sz="quarter" idx="10"/>
          </p:nvPr>
        </p:nvSpPr>
        <p:spPr>
          <a:xfrm>
            <a:off x="9598241" y="-128336"/>
            <a:ext cx="2722095" cy="2034615"/>
          </a:xfrm>
          <a:custGeom>
            <a:avLst/>
            <a:gdLst>
              <a:gd name="connsiteX0" fmla="*/ 2722095 w 2722095"/>
              <a:gd name="connsiteY0" fmla="*/ 1177076 h 2034615"/>
              <a:gd name="connsiteX1" fmla="*/ 2722095 w 2722095"/>
              <a:gd name="connsiteY1" fmla="*/ 1328559 h 2034615"/>
              <a:gd name="connsiteX2" fmla="*/ 2676655 w 2722095"/>
              <a:gd name="connsiteY2" fmla="*/ 1397834 h 2034615"/>
              <a:gd name="connsiteX3" fmla="*/ 1917451 w 2722095"/>
              <a:gd name="connsiteY3" fmla="*/ 1906642 h 2034615"/>
              <a:gd name="connsiteX4" fmla="*/ 1138620 w 2722095"/>
              <a:gd name="connsiteY4" fmla="*/ 2027244 h 2034615"/>
              <a:gd name="connsiteX5" fmla="*/ 1110012 w 2722095"/>
              <a:gd name="connsiteY5" fmla="*/ 2022349 h 2034615"/>
              <a:gd name="connsiteX6" fmla="*/ 1173150 w 2722095"/>
              <a:gd name="connsiteY6" fmla="*/ 2025720 h 2034615"/>
              <a:gd name="connsiteX7" fmla="*/ 1829956 w 2722095"/>
              <a:gd name="connsiteY7" fmla="*/ 1894548 h 2034615"/>
              <a:gd name="connsiteX8" fmla="*/ 2679439 w 2722095"/>
              <a:gd name="connsiteY8" fmla="*/ 1264323 h 2034615"/>
              <a:gd name="connsiteX9" fmla="*/ 2660324 w 2722095"/>
              <a:gd name="connsiteY9" fmla="*/ 0 h 2034615"/>
              <a:gd name="connsiteX10" fmla="*/ 2701142 w 2722095"/>
              <a:gd name="connsiteY10" fmla="*/ 0 h 2034615"/>
              <a:gd name="connsiteX11" fmla="*/ 2722095 w 2722095"/>
              <a:gd name="connsiteY11" fmla="*/ 48259 h 2034615"/>
              <a:gd name="connsiteX12" fmla="*/ 2722095 w 2722095"/>
              <a:gd name="connsiteY12" fmla="*/ 171092 h 2034615"/>
              <a:gd name="connsiteX13" fmla="*/ 2685382 w 2722095"/>
              <a:gd name="connsiteY13" fmla="*/ 60332 h 2034615"/>
              <a:gd name="connsiteX14" fmla="*/ 84238 w 2722095"/>
              <a:gd name="connsiteY14" fmla="*/ 0 h 2034615"/>
              <a:gd name="connsiteX15" fmla="*/ 2607045 w 2722095"/>
              <a:gd name="connsiteY15" fmla="*/ 0 h 2034615"/>
              <a:gd name="connsiteX16" fmla="*/ 2636949 w 2722095"/>
              <a:gd name="connsiteY16" fmla="*/ 72000 h 2034615"/>
              <a:gd name="connsiteX17" fmla="*/ 2685209 w 2722095"/>
              <a:gd name="connsiteY17" fmla="*/ 217597 h 2034615"/>
              <a:gd name="connsiteX18" fmla="*/ 2722095 w 2722095"/>
              <a:gd name="connsiteY18" fmla="*/ 358649 h 2034615"/>
              <a:gd name="connsiteX19" fmla="*/ 2722095 w 2722095"/>
              <a:gd name="connsiteY19" fmla="*/ 1013602 h 2034615"/>
              <a:gd name="connsiteX20" fmla="*/ 2685069 w 2722095"/>
              <a:gd name="connsiteY20" fmla="*/ 1121804 h 2034615"/>
              <a:gd name="connsiteX21" fmla="*/ 1812822 w 2722095"/>
              <a:gd name="connsiteY21" fmla="*/ 1839104 h 2034615"/>
              <a:gd name="connsiteX22" fmla="*/ 683818 w 2722095"/>
              <a:gd name="connsiteY22" fmla="*/ 1850482 h 2034615"/>
              <a:gd name="connsiteX23" fmla="*/ 594718 w 2722095"/>
              <a:gd name="connsiteY23" fmla="*/ 1796695 h 2034615"/>
              <a:gd name="connsiteX24" fmla="*/ 570377 w 2722095"/>
              <a:gd name="connsiteY24" fmla="*/ 1777662 h 2034615"/>
              <a:gd name="connsiteX25" fmla="*/ 128001 w 2722095"/>
              <a:gd name="connsiteY25" fmla="*/ 1072067 h 2034615"/>
              <a:gd name="connsiteX26" fmla="*/ 79271 w 2722095"/>
              <a:gd name="connsiteY26" fmla="*/ 8706 h 203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22095" h="2034615">
                <a:moveTo>
                  <a:pt x="2722095" y="1177076"/>
                </a:moveTo>
                <a:lnTo>
                  <a:pt x="2722095" y="1328559"/>
                </a:lnTo>
                <a:lnTo>
                  <a:pt x="2676655" y="1397834"/>
                </a:lnTo>
                <a:cubicBezTo>
                  <a:pt x="2522196" y="1604298"/>
                  <a:pt x="2274743" y="1776547"/>
                  <a:pt x="1917451" y="1906642"/>
                </a:cubicBezTo>
                <a:cubicBezTo>
                  <a:pt x="1619708" y="2015054"/>
                  <a:pt x="1361615" y="2051997"/>
                  <a:pt x="1138620" y="2027244"/>
                </a:cubicBezTo>
                <a:lnTo>
                  <a:pt x="1110012" y="2022349"/>
                </a:lnTo>
                <a:lnTo>
                  <a:pt x="1173150" y="2025720"/>
                </a:lnTo>
                <a:cubicBezTo>
                  <a:pt x="1367667" y="2025461"/>
                  <a:pt x="1585806" y="1983446"/>
                  <a:pt x="1829956" y="1894548"/>
                </a:cubicBezTo>
                <a:cubicBezTo>
                  <a:pt x="2257218" y="1738977"/>
                  <a:pt x="2531239" y="1524593"/>
                  <a:pt x="2679439" y="1264323"/>
                </a:cubicBezTo>
                <a:close/>
                <a:moveTo>
                  <a:pt x="2660324" y="0"/>
                </a:moveTo>
                <a:lnTo>
                  <a:pt x="2701142" y="0"/>
                </a:lnTo>
                <a:lnTo>
                  <a:pt x="2722095" y="48259"/>
                </a:lnTo>
                <a:lnTo>
                  <a:pt x="2722095" y="171092"/>
                </a:lnTo>
                <a:lnTo>
                  <a:pt x="2685382" y="60332"/>
                </a:lnTo>
                <a:close/>
                <a:moveTo>
                  <a:pt x="84238" y="0"/>
                </a:moveTo>
                <a:lnTo>
                  <a:pt x="2607045" y="0"/>
                </a:lnTo>
                <a:lnTo>
                  <a:pt x="2636949" y="72000"/>
                </a:lnTo>
                <a:cubicBezTo>
                  <a:pt x="2654842" y="121120"/>
                  <a:pt x="2670955" y="169665"/>
                  <a:pt x="2685209" y="217597"/>
                </a:cubicBezTo>
                <a:lnTo>
                  <a:pt x="2722095" y="358649"/>
                </a:lnTo>
                <a:lnTo>
                  <a:pt x="2722095" y="1013602"/>
                </a:lnTo>
                <a:lnTo>
                  <a:pt x="2685069" y="1121804"/>
                </a:lnTo>
                <a:cubicBezTo>
                  <a:pt x="2560859" y="1422518"/>
                  <a:pt x="2283255" y="1667814"/>
                  <a:pt x="1812822" y="1839104"/>
                </a:cubicBezTo>
                <a:cubicBezTo>
                  <a:pt x="1342389" y="2010394"/>
                  <a:pt x="972193" y="2001013"/>
                  <a:pt x="683818" y="1850482"/>
                </a:cubicBezTo>
                <a:lnTo>
                  <a:pt x="594718" y="1796695"/>
                </a:lnTo>
                <a:lnTo>
                  <a:pt x="570377" y="1777662"/>
                </a:lnTo>
                <a:cubicBezTo>
                  <a:pt x="381555" y="1611609"/>
                  <a:pt x="236719" y="1370783"/>
                  <a:pt x="128001" y="1072067"/>
                </a:cubicBezTo>
                <a:cubicBezTo>
                  <a:pt x="-16957" y="673780"/>
                  <a:pt x="-46512" y="313139"/>
                  <a:pt x="79271" y="8706"/>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5" name="Picture Placeholder 14">
            <a:extLst>
              <a:ext uri="{FF2B5EF4-FFF2-40B4-BE49-F238E27FC236}">
                <a16:creationId xmlns:a16="http://schemas.microsoft.com/office/drawing/2014/main" id="{21A97600-4EB3-750B-0B51-CADAA42554B5}"/>
              </a:ext>
            </a:extLst>
          </p:cNvPr>
          <p:cNvSpPr>
            <a:spLocks noGrp="1"/>
          </p:cNvSpPr>
          <p:nvPr>
            <p:ph type="pic" sz="quarter" idx="11"/>
          </p:nvPr>
        </p:nvSpPr>
        <p:spPr>
          <a:xfrm>
            <a:off x="5064143" y="-128334"/>
            <a:ext cx="4320011" cy="3559425"/>
          </a:xfrm>
          <a:custGeom>
            <a:avLst/>
            <a:gdLst>
              <a:gd name="connsiteX0" fmla="*/ 3766738 w 4320011"/>
              <a:gd name="connsiteY0" fmla="*/ 0 h 3559425"/>
              <a:gd name="connsiteX1" fmla="*/ 3787179 w 4320011"/>
              <a:gd name="connsiteY1" fmla="*/ 0 h 3559425"/>
              <a:gd name="connsiteX2" fmla="*/ 3841289 w 4320011"/>
              <a:gd name="connsiteY2" fmla="*/ 79427 h 3559425"/>
              <a:gd name="connsiteX3" fmla="*/ 4128013 w 4320011"/>
              <a:gd name="connsiteY3" fmla="*/ 683246 h 3559425"/>
              <a:gd name="connsiteX4" fmla="*/ 2876172 w 4320011"/>
              <a:gd name="connsiteY4" fmla="*/ 3367465 h 3559425"/>
              <a:gd name="connsiteX5" fmla="*/ 1513495 w 4320011"/>
              <a:gd name="connsiteY5" fmla="*/ 3515102 h 3559425"/>
              <a:gd name="connsiteX6" fmla="*/ 1422285 w 4320011"/>
              <a:gd name="connsiteY6" fmla="*/ 3487670 h 3559425"/>
              <a:gd name="connsiteX7" fmla="*/ 1611903 w 4320011"/>
              <a:gd name="connsiteY7" fmla="*/ 3520113 h 3559425"/>
              <a:gd name="connsiteX8" fmla="*/ 2794753 w 4320011"/>
              <a:gd name="connsiteY8" fmla="*/ 3336949 h 3559425"/>
              <a:gd name="connsiteX9" fmla="*/ 4062243 w 4320011"/>
              <a:gd name="connsiteY9" fmla="*/ 619177 h 3559425"/>
              <a:gd name="connsiteX10" fmla="*/ 3771935 w 4320011"/>
              <a:gd name="connsiteY10" fmla="*/ 7810 h 3559425"/>
              <a:gd name="connsiteX11" fmla="*/ 479577 w 4320011"/>
              <a:gd name="connsiteY11" fmla="*/ 0 h 3559425"/>
              <a:gd name="connsiteX12" fmla="*/ 3691407 w 4320011"/>
              <a:gd name="connsiteY12" fmla="*/ 0 h 3559425"/>
              <a:gd name="connsiteX13" fmla="*/ 3722705 w 4320011"/>
              <a:gd name="connsiteY13" fmla="*/ 47040 h 3559425"/>
              <a:gd name="connsiteX14" fmla="*/ 4005845 w 4320011"/>
              <a:gd name="connsiteY14" fmla="*/ 643311 h 3559425"/>
              <a:gd name="connsiteX15" fmla="*/ 2769651 w 4320011"/>
              <a:gd name="connsiteY15" fmla="*/ 3293978 h 3559425"/>
              <a:gd name="connsiteX16" fmla="*/ 919626 w 4320011"/>
              <a:gd name="connsiteY16" fmla="*/ 3216564 h 3559425"/>
              <a:gd name="connsiteX17" fmla="*/ 818020 w 4320011"/>
              <a:gd name="connsiteY17" fmla="*/ 3137115 h 3559425"/>
              <a:gd name="connsiteX18" fmla="*/ 719391 w 4320011"/>
              <a:gd name="connsiteY18" fmla="*/ 3040227 h 3559425"/>
              <a:gd name="connsiteX19" fmla="*/ 192000 w 4320011"/>
              <a:gd name="connsiteY19" fmla="*/ 2115604 h 3559425"/>
              <a:gd name="connsiteX20" fmla="*/ 432620 w 4320011"/>
              <a:gd name="connsiteY20" fmla="*/ 43868 h 35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0011" h="3559425">
                <a:moveTo>
                  <a:pt x="3766738" y="0"/>
                </a:moveTo>
                <a:lnTo>
                  <a:pt x="3787179" y="0"/>
                </a:lnTo>
                <a:lnTo>
                  <a:pt x="3841289" y="79427"/>
                </a:lnTo>
                <a:cubicBezTo>
                  <a:pt x="3951392" y="256881"/>
                  <a:pt x="4046475" y="459209"/>
                  <a:pt x="4128013" y="683246"/>
                </a:cubicBezTo>
                <a:cubicBezTo>
                  <a:pt x="4562884" y="1877054"/>
                  <a:pt x="4305339" y="2847088"/>
                  <a:pt x="2876172" y="3367465"/>
                </a:cubicBezTo>
                <a:cubicBezTo>
                  <a:pt x="2340235" y="3562607"/>
                  <a:pt x="1889942" y="3603377"/>
                  <a:pt x="1513495" y="3515102"/>
                </a:cubicBezTo>
                <a:lnTo>
                  <a:pt x="1422285" y="3487670"/>
                </a:lnTo>
                <a:lnTo>
                  <a:pt x="1611903" y="3520113"/>
                </a:lnTo>
                <a:cubicBezTo>
                  <a:pt x="1950576" y="3557708"/>
                  <a:pt x="2342555" y="3501600"/>
                  <a:pt x="2794753" y="3336949"/>
                </a:cubicBezTo>
                <a:cubicBezTo>
                  <a:pt x="4241787" y="2810067"/>
                  <a:pt x="4502551" y="1827907"/>
                  <a:pt x="4062243" y="619177"/>
                </a:cubicBezTo>
                <a:cubicBezTo>
                  <a:pt x="3979685" y="392340"/>
                  <a:pt x="3883414" y="187482"/>
                  <a:pt x="3771935" y="7810"/>
                </a:cubicBezTo>
                <a:close/>
                <a:moveTo>
                  <a:pt x="479577" y="0"/>
                </a:moveTo>
                <a:lnTo>
                  <a:pt x="3691407" y="0"/>
                </a:lnTo>
                <a:lnTo>
                  <a:pt x="3722705" y="47040"/>
                </a:lnTo>
                <a:cubicBezTo>
                  <a:pt x="3831431" y="222276"/>
                  <a:pt x="3925326" y="422075"/>
                  <a:pt x="4005845" y="643311"/>
                </a:cubicBezTo>
                <a:cubicBezTo>
                  <a:pt x="4435281" y="1822196"/>
                  <a:pt x="4180955" y="2780105"/>
                  <a:pt x="2769651" y="3293978"/>
                </a:cubicBezTo>
                <a:cubicBezTo>
                  <a:pt x="1975792" y="3583032"/>
                  <a:pt x="1372227" y="3529090"/>
                  <a:pt x="919626" y="3216564"/>
                </a:cubicBezTo>
                <a:lnTo>
                  <a:pt x="818020" y="3137115"/>
                </a:lnTo>
                <a:lnTo>
                  <a:pt x="719391" y="3040227"/>
                </a:lnTo>
                <a:cubicBezTo>
                  <a:pt x="501418" y="2802092"/>
                  <a:pt x="327898" y="2488998"/>
                  <a:pt x="192000" y="2115604"/>
                </a:cubicBezTo>
                <a:cubicBezTo>
                  <a:pt x="-106975" y="1294136"/>
                  <a:pt x="-78674" y="579433"/>
                  <a:pt x="432620" y="43868"/>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6" name="Picture Placeholder 15">
            <a:extLst>
              <a:ext uri="{FF2B5EF4-FFF2-40B4-BE49-F238E27FC236}">
                <a16:creationId xmlns:a16="http://schemas.microsoft.com/office/drawing/2014/main" id="{20006F33-1D34-5907-A6FB-675F86AB5C19}"/>
              </a:ext>
            </a:extLst>
          </p:cNvPr>
          <p:cNvSpPr>
            <a:spLocks noGrp="1"/>
          </p:cNvSpPr>
          <p:nvPr>
            <p:ph type="pic" sz="quarter" idx="12"/>
          </p:nvPr>
        </p:nvSpPr>
        <p:spPr>
          <a:xfrm>
            <a:off x="8233568" y="2206476"/>
            <a:ext cx="4086769" cy="4779861"/>
          </a:xfrm>
          <a:custGeom>
            <a:avLst/>
            <a:gdLst>
              <a:gd name="connsiteX0" fmla="*/ 3206688 w 4086769"/>
              <a:gd name="connsiteY0" fmla="*/ 3 h 4779861"/>
              <a:gd name="connsiteX1" fmla="*/ 3984854 w 4086769"/>
              <a:gd name="connsiteY1" fmla="*/ 132132 h 4779861"/>
              <a:gd name="connsiteX2" fmla="*/ 4086769 w 4086769"/>
              <a:gd name="connsiteY2" fmla="*/ 175500 h 4779861"/>
              <a:gd name="connsiteX3" fmla="*/ 4086769 w 4086769"/>
              <a:gd name="connsiteY3" fmla="*/ 4779861 h 4779861"/>
              <a:gd name="connsiteX4" fmla="*/ 733580 w 4086769"/>
              <a:gd name="connsiteY4" fmla="*/ 4779861 h 4779861"/>
              <a:gd name="connsiteX5" fmla="*/ 638298 w 4086769"/>
              <a:gd name="connsiteY5" fmla="*/ 4639999 h 4779861"/>
              <a:gd name="connsiteX6" fmla="*/ 256000 w 4086769"/>
              <a:gd name="connsiteY6" fmla="*/ 3834907 h 4779861"/>
              <a:gd name="connsiteX7" fmla="*/ 1925118 w 4086769"/>
              <a:gd name="connsiteY7" fmla="*/ 255948 h 4779861"/>
              <a:gd name="connsiteX8" fmla="*/ 3206688 w 4086769"/>
              <a:gd name="connsiteY8" fmla="*/ 3 h 477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6769" h="4779861">
                <a:moveTo>
                  <a:pt x="3206688" y="3"/>
                </a:moveTo>
                <a:cubicBezTo>
                  <a:pt x="3491347" y="-376"/>
                  <a:pt x="3750080" y="45074"/>
                  <a:pt x="3984854" y="132132"/>
                </a:cubicBezTo>
                <a:lnTo>
                  <a:pt x="4086769" y="175500"/>
                </a:lnTo>
                <a:lnTo>
                  <a:pt x="4086769" y="4779861"/>
                </a:lnTo>
                <a:lnTo>
                  <a:pt x="733580" y="4779861"/>
                </a:lnTo>
                <a:lnTo>
                  <a:pt x="638298" y="4639999"/>
                </a:lnTo>
                <a:cubicBezTo>
                  <a:pt x="491495" y="4403394"/>
                  <a:pt x="364718" y="4133623"/>
                  <a:pt x="256000" y="3834907"/>
                </a:cubicBezTo>
                <a:cubicBezTo>
                  <a:pt x="-323831" y="2241757"/>
                  <a:pt x="19565" y="949785"/>
                  <a:pt x="1925118" y="255948"/>
                </a:cubicBezTo>
                <a:cubicBezTo>
                  <a:pt x="2401507" y="82489"/>
                  <a:pt x="2827143" y="509"/>
                  <a:pt x="3206688" y="3"/>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grpSp>
        <p:nvGrpSpPr>
          <p:cNvPr id="17" name="Group 16">
            <a:extLst>
              <a:ext uri="{FF2B5EF4-FFF2-40B4-BE49-F238E27FC236}">
                <a16:creationId xmlns:a16="http://schemas.microsoft.com/office/drawing/2014/main" id="{ABC763E6-6517-C1F6-5780-E414A43D1ADF}"/>
              </a:ext>
            </a:extLst>
          </p:cNvPr>
          <p:cNvGrpSpPr/>
          <p:nvPr userDrawn="1"/>
        </p:nvGrpSpPr>
        <p:grpSpPr>
          <a:xfrm>
            <a:off x="4967430" y="-128336"/>
            <a:ext cx="7352906" cy="7114673"/>
            <a:chOff x="4967430" y="-128336"/>
            <a:chExt cx="7352906" cy="7114673"/>
          </a:xfrm>
        </p:grpSpPr>
        <p:sp>
          <p:nvSpPr>
            <p:cNvPr id="18" name="Freeform: Shape 17">
              <a:extLst>
                <a:ext uri="{FF2B5EF4-FFF2-40B4-BE49-F238E27FC236}">
                  <a16:creationId xmlns:a16="http://schemas.microsoft.com/office/drawing/2014/main" id="{FF71A934-7824-DFC6-2EBD-0C8C93E1DFB2}"/>
                </a:ext>
              </a:extLst>
            </p:cNvPr>
            <p:cNvSpPr/>
            <p:nvPr/>
          </p:nvSpPr>
          <p:spPr>
            <a:xfrm>
              <a:off x="8136854" y="2158446"/>
              <a:ext cx="4183482" cy="4827891"/>
            </a:xfrm>
            <a:custGeom>
              <a:avLst/>
              <a:gdLst>
                <a:gd name="connsiteX0" fmla="*/ 3206690 w 4183482"/>
                <a:gd name="connsiteY0" fmla="*/ 2 h 4827891"/>
                <a:gd name="connsiteX1" fmla="*/ 4156475 w 4183482"/>
                <a:gd name="connsiteY1" fmla="*/ 205160 h 4827891"/>
                <a:gd name="connsiteX2" fmla="*/ 4183482 w 4183482"/>
                <a:gd name="connsiteY2" fmla="*/ 219796 h 4827891"/>
                <a:gd name="connsiteX3" fmla="*/ 4183482 w 4183482"/>
                <a:gd name="connsiteY3" fmla="*/ 4827891 h 4827891"/>
                <a:gd name="connsiteX4" fmla="*/ 766301 w 4183482"/>
                <a:gd name="connsiteY4" fmla="*/ 4827891 h 4827891"/>
                <a:gd name="connsiteX5" fmla="*/ 638298 w 4183482"/>
                <a:gd name="connsiteY5" fmla="*/ 4639998 h 4827891"/>
                <a:gd name="connsiteX6" fmla="*/ 256000 w 4183482"/>
                <a:gd name="connsiteY6" fmla="*/ 3834906 h 4827891"/>
                <a:gd name="connsiteX7" fmla="*/ 1925119 w 4183482"/>
                <a:gd name="connsiteY7" fmla="*/ 255947 h 4827891"/>
                <a:gd name="connsiteX8" fmla="*/ 3206690 w 4183482"/>
                <a:gd name="connsiteY8" fmla="*/ 2 h 482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3482" h="4827891">
                  <a:moveTo>
                    <a:pt x="3206690" y="2"/>
                  </a:moveTo>
                  <a:cubicBezTo>
                    <a:pt x="3562514" y="-472"/>
                    <a:pt x="3877829" y="70662"/>
                    <a:pt x="4156475" y="205160"/>
                  </a:cubicBezTo>
                  <a:lnTo>
                    <a:pt x="4183482" y="219796"/>
                  </a:lnTo>
                  <a:lnTo>
                    <a:pt x="4183482" y="4827891"/>
                  </a:lnTo>
                  <a:lnTo>
                    <a:pt x="766301" y="4827891"/>
                  </a:lnTo>
                  <a:lnTo>
                    <a:pt x="638298" y="4639998"/>
                  </a:lnTo>
                  <a:cubicBezTo>
                    <a:pt x="491495" y="4403393"/>
                    <a:pt x="364718" y="4133622"/>
                    <a:pt x="256000" y="3834906"/>
                  </a:cubicBezTo>
                  <a:cubicBezTo>
                    <a:pt x="-323831" y="2241756"/>
                    <a:pt x="19565" y="949784"/>
                    <a:pt x="1925119" y="255947"/>
                  </a:cubicBezTo>
                  <a:cubicBezTo>
                    <a:pt x="2401508" y="82488"/>
                    <a:pt x="2827145" y="508"/>
                    <a:pt x="3206690" y="2"/>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EF18D36C-51DC-57AC-DE2E-5DD403B96943}"/>
                </a:ext>
              </a:extLst>
            </p:cNvPr>
            <p:cNvSpPr/>
            <p:nvPr/>
          </p:nvSpPr>
          <p:spPr>
            <a:xfrm>
              <a:off x="9501530" y="-128336"/>
              <a:ext cx="2818806" cy="1986584"/>
            </a:xfrm>
            <a:custGeom>
              <a:avLst/>
              <a:gdLst>
                <a:gd name="connsiteX0" fmla="*/ 68418 w 2818806"/>
                <a:gd name="connsiteY0" fmla="*/ 0 h 1986584"/>
                <a:gd name="connsiteX1" fmla="*/ 2723296 w 2818806"/>
                <a:gd name="connsiteY1" fmla="*/ 0 h 1986584"/>
                <a:gd name="connsiteX2" fmla="*/ 2752009 w 2818806"/>
                <a:gd name="connsiteY2" fmla="*/ 69131 h 1986584"/>
                <a:gd name="connsiteX3" fmla="*/ 2800881 w 2818806"/>
                <a:gd name="connsiteY3" fmla="*/ 216572 h 1986584"/>
                <a:gd name="connsiteX4" fmla="*/ 2818806 w 2818806"/>
                <a:gd name="connsiteY4" fmla="*/ 285119 h 1986584"/>
                <a:gd name="connsiteX5" fmla="*/ 2818806 w 2818806"/>
                <a:gd name="connsiteY5" fmla="*/ 1079431 h 1986584"/>
                <a:gd name="connsiteX6" fmla="*/ 2800739 w 2818806"/>
                <a:gd name="connsiteY6" fmla="*/ 1132228 h 1986584"/>
                <a:gd name="connsiteX7" fmla="*/ 1917448 w 2818806"/>
                <a:gd name="connsiteY7" fmla="*/ 1858611 h 1986584"/>
                <a:gd name="connsiteX8" fmla="*/ 128000 w 2818806"/>
                <a:gd name="connsiteY8" fmla="*/ 1024036 h 1986584"/>
                <a:gd name="connsiteX9" fmla="*/ 13435 w 2818806"/>
                <a:gd name="connsiteY9" fmla="*/ 199249 h 19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806" h="1986584">
                  <a:moveTo>
                    <a:pt x="68418" y="0"/>
                  </a:moveTo>
                  <a:lnTo>
                    <a:pt x="2723296" y="0"/>
                  </a:lnTo>
                  <a:lnTo>
                    <a:pt x="2752009" y="69131"/>
                  </a:lnTo>
                  <a:cubicBezTo>
                    <a:pt x="2770129" y="118873"/>
                    <a:pt x="2786445" y="168032"/>
                    <a:pt x="2800881" y="216572"/>
                  </a:cubicBezTo>
                  <a:lnTo>
                    <a:pt x="2818806" y="285119"/>
                  </a:lnTo>
                  <a:lnTo>
                    <a:pt x="2818806" y="1079431"/>
                  </a:lnTo>
                  <a:lnTo>
                    <a:pt x="2800739" y="1132228"/>
                  </a:lnTo>
                  <a:cubicBezTo>
                    <a:pt x="2674957" y="1436750"/>
                    <a:pt x="2393838" y="1685152"/>
                    <a:pt x="1917448" y="1858611"/>
                  </a:cubicBezTo>
                  <a:cubicBezTo>
                    <a:pt x="964670" y="2205529"/>
                    <a:pt x="417914" y="1820611"/>
                    <a:pt x="128000" y="1024036"/>
                  </a:cubicBezTo>
                  <a:cubicBezTo>
                    <a:pt x="19282" y="725320"/>
                    <a:pt x="-24522" y="447781"/>
                    <a:pt x="13435" y="199249"/>
                  </a:cubicBezTo>
                  <a:close/>
                </a:path>
              </a:pathLst>
            </a:custGeom>
            <a:noFill/>
            <a:ln w="38100" cap="flat">
              <a:solidFill>
                <a:schemeClr val="accent6"/>
              </a:solidFill>
              <a:prstDash val="solid"/>
              <a:miter/>
            </a:ln>
          </p:spPr>
          <p:txBody>
            <a:bodyPr wrap="square" rtlCol="0" anchor="ctr">
              <a:noAutofit/>
            </a:bodyPr>
            <a:lstStyle/>
            <a:p>
              <a:endParaRPr lang="en-GB"/>
            </a:p>
          </p:txBody>
        </p:sp>
        <p:sp>
          <p:nvSpPr>
            <p:cNvPr id="20" name="Freeform: Shape 19">
              <a:extLst>
                <a:ext uri="{FF2B5EF4-FFF2-40B4-BE49-F238E27FC236}">
                  <a16:creationId xmlns:a16="http://schemas.microsoft.com/office/drawing/2014/main" id="{B28A71CA-8D26-FB36-8AEE-18B13E2300B0}"/>
                </a:ext>
              </a:extLst>
            </p:cNvPr>
            <p:cNvSpPr/>
            <p:nvPr/>
          </p:nvSpPr>
          <p:spPr>
            <a:xfrm>
              <a:off x="4967430" y="-128336"/>
              <a:ext cx="4320012" cy="3511394"/>
            </a:xfrm>
            <a:custGeom>
              <a:avLst/>
              <a:gdLst>
                <a:gd name="connsiteX0" fmla="*/ 429090 w 4320012"/>
                <a:gd name="connsiteY0" fmla="*/ 0 h 3511394"/>
                <a:gd name="connsiteX1" fmla="*/ 3819901 w 4320012"/>
                <a:gd name="connsiteY1" fmla="*/ 0 h 3511394"/>
                <a:gd name="connsiteX2" fmla="*/ 3841290 w 4320012"/>
                <a:gd name="connsiteY2" fmla="*/ 31396 h 3511394"/>
                <a:gd name="connsiteX3" fmla="*/ 4128014 w 4320012"/>
                <a:gd name="connsiteY3" fmla="*/ 635215 h 3511394"/>
                <a:gd name="connsiteX4" fmla="*/ 2876173 w 4320012"/>
                <a:gd name="connsiteY4" fmla="*/ 3319434 h 3511394"/>
                <a:gd name="connsiteX5" fmla="*/ 192000 w 4320012"/>
                <a:gd name="connsiteY5" fmla="*/ 2067573 h 3511394"/>
                <a:gd name="connsiteX6" fmla="*/ 305035 w 4320012"/>
                <a:gd name="connsiteY6" fmla="*/ 146287 h 35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12" h="3511394">
                  <a:moveTo>
                    <a:pt x="429090" y="0"/>
                  </a:moveTo>
                  <a:lnTo>
                    <a:pt x="3819901" y="0"/>
                  </a:lnTo>
                  <a:lnTo>
                    <a:pt x="3841290" y="31396"/>
                  </a:lnTo>
                  <a:cubicBezTo>
                    <a:pt x="3951393" y="208850"/>
                    <a:pt x="4046475" y="411178"/>
                    <a:pt x="4128014" y="635215"/>
                  </a:cubicBezTo>
                  <a:cubicBezTo>
                    <a:pt x="4562885" y="1829023"/>
                    <a:pt x="4305340" y="2799057"/>
                    <a:pt x="2876173" y="3319434"/>
                  </a:cubicBezTo>
                  <a:cubicBezTo>
                    <a:pt x="1447006" y="3839812"/>
                    <a:pt x="626872" y="3262435"/>
                    <a:pt x="192000" y="2067573"/>
                  </a:cubicBezTo>
                  <a:cubicBezTo>
                    <a:pt x="-79796" y="1320783"/>
                    <a:pt x="-81115" y="662230"/>
                    <a:pt x="305035" y="146287"/>
                  </a:cubicBezTo>
                  <a:close/>
                </a:path>
              </a:pathLst>
            </a:custGeom>
            <a:noFill/>
            <a:ln w="38100" cap="flat">
              <a:solidFill>
                <a:schemeClr val="accent4"/>
              </a:solidFill>
              <a:prstDash val="solid"/>
              <a:miter/>
            </a:ln>
          </p:spPr>
          <p:txBody>
            <a:bodyPr wrap="square" rtlCol="0" anchor="ctr">
              <a:noAutofit/>
            </a:bodyPr>
            <a:lstStyle/>
            <a:p>
              <a:endParaRPr lang="en-GB"/>
            </a:p>
          </p:txBody>
        </p:sp>
      </p:grpSp>
    </p:spTree>
    <p:extLst>
      <p:ext uri="{BB962C8B-B14F-4D97-AF65-F5344CB8AC3E}">
        <p14:creationId xmlns:p14="http://schemas.microsoft.com/office/powerpoint/2010/main" val="1692430410"/>
      </p:ext>
    </p:extLst>
  </p:cSld>
  <p:clrMapOvr>
    <a:masterClrMapping/>
  </p:clrMapOvr>
  <p:extLst>
    <p:ext uri="{DCECCB84-F9BA-43D5-87BE-67443E8EF086}">
      <p15:sldGuideLst xmlns:p15="http://schemas.microsoft.com/office/powerpoint/2012/main">
        <p15:guide id="1" orient="horz" pos="2160" userDrawn="1">
          <p15:clr>
            <a:srgbClr val="FBAE40"/>
          </p15:clr>
        </p15:guide>
        <p15:guide id="4" pos="4974" userDrawn="1">
          <p15:clr>
            <a:srgbClr val="FBAE40"/>
          </p15:clr>
        </p15:guide>
        <p15:guide id="5" pos="5110" userDrawn="1">
          <p15:clr>
            <a:srgbClr val="FBAE40"/>
          </p15:clr>
        </p15:guide>
        <p15:guide id="6" pos="2570" userDrawn="1">
          <p15:clr>
            <a:srgbClr val="FBAE40"/>
          </p15:clr>
        </p15:guide>
        <p15:guide id="7" pos="27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4A3F793-E3E5-6F96-1454-9E2C0431CB80}"/>
              </a:ext>
            </a:extLst>
          </p:cNvPr>
          <p:cNvGrpSpPr/>
          <p:nvPr userDrawn="1"/>
        </p:nvGrpSpPr>
        <p:grpSpPr>
          <a:xfrm>
            <a:off x="11321658" y="6245023"/>
            <a:ext cx="416795" cy="416882"/>
            <a:chOff x="11187830" y="6245023"/>
            <a:chExt cx="416795" cy="416882"/>
          </a:xfrm>
        </p:grpSpPr>
        <p:sp>
          <p:nvSpPr>
            <p:cNvPr id="8" name="Freeform: Shape 7">
              <a:extLst>
                <a:ext uri="{FF2B5EF4-FFF2-40B4-BE49-F238E27FC236}">
                  <a16:creationId xmlns:a16="http://schemas.microsoft.com/office/drawing/2014/main" id="{BFB1F061-A0FF-4FF3-4391-102A444ABD91}"/>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9" name="Freeform: Shape 8">
              <a:extLst>
                <a:ext uri="{FF2B5EF4-FFF2-40B4-BE49-F238E27FC236}">
                  <a16:creationId xmlns:a16="http://schemas.microsoft.com/office/drawing/2014/main" id="{38B8A8A4-F4BE-6DAA-DC99-98CA58016700}"/>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479425" y="449762"/>
            <a:ext cx="9109518" cy="844810"/>
          </a:xfrm>
        </p:spPr>
        <p:txBody>
          <a:bodyPr>
            <a:spAutoFit/>
          </a:bodyPr>
          <a:lstStyle>
            <a:lvl1pPr>
              <a:defRPr>
                <a:solidFill>
                  <a:schemeClr val="accent1"/>
                </a:solidFill>
                <a:latin typeface="Work Sans SemiBold"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7AEB2B-AFBD-AFF3-7B42-76F312F834FF}"/>
              </a:ext>
            </a:extLst>
          </p:cNvPr>
          <p:cNvSpPr>
            <a:spLocks noGrp="1"/>
          </p:cNvSpPr>
          <p:nvPr>
            <p:ph idx="1"/>
          </p:nvPr>
        </p:nvSpPr>
        <p:spPr>
          <a:xfrm>
            <a:off x="479425" y="1268413"/>
            <a:ext cx="11233150" cy="4752975"/>
          </a:xfrm>
        </p:spPr>
        <p:txBody>
          <a:bodyPr>
            <a:normAutofit/>
          </a:bodyPr>
          <a:lstStyle>
            <a:lvl1pPr marL="0" indent="0">
              <a:lnSpc>
                <a:spcPct val="110000"/>
              </a:lnSpc>
              <a:spcBef>
                <a:spcPts val="0"/>
              </a:spcBef>
              <a:spcAft>
                <a:spcPts val="1200"/>
              </a:spcAft>
              <a:buNone/>
              <a:defRPr sz="1800"/>
            </a:lvl1pPr>
          </a:lstStyle>
          <a:p>
            <a:pPr lvl="0"/>
            <a:r>
              <a:rPr lang="en-US"/>
              <a:t>Click to edit Master text styles</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479425" y="6370580"/>
            <a:ext cx="10023475" cy="184666"/>
          </a:xfrm>
        </p:spPr>
        <p:txBody>
          <a:bodyPr>
            <a:spAutoFit/>
          </a:bodyPr>
          <a:lstStyle/>
          <a:p>
            <a:endParaRPr lang="en-GB"/>
          </a:p>
        </p:txBody>
      </p:sp>
      <p:sp>
        <p:nvSpPr>
          <p:cNvPr id="6" name="Slide Number Placeholder 5">
            <a:extLst>
              <a:ext uri="{FF2B5EF4-FFF2-40B4-BE49-F238E27FC236}">
                <a16:creationId xmlns:a16="http://schemas.microsoft.com/office/drawing/2014/main" id="{89B5AE61-0447-6A59-95F9-EC88CA429D47}"/>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grpSp>
        <p:nvGrpSpPr>
          <p:cNvPr id="4" name="Group 3">
            <a:extLst>
              <a:ext uri="{FF2B5EF4-FFF2-40B4-BE49-F238E27FC236}">
                <a16:creationId xmlns:a16="http://schemas.microsoft.com/office/drawing/2014/main" id="{7A3E8CBE-50A3-CE45-EB7C-90DA4243B32D}"/>
              </a:ext>
            </a:extLst>
          </p:cNvPr>
          <p:cNvGrpSpPr/>
          <p:nvPr userDrawn="1"/>
        </p:nvGrpSpPr>
        <p:grpSpPr>
          <a:xfrm>
            <a:off x="9534945" y="0"/>
            <a:ext cx="3205163" cy="1296863"/>
            <a:chOff x="9534945" y="0"/>
            <a:chExt cx="3205163" cy="1296863"/>
          </a:xfrm>
        </p:grpSpPr>
        <p:pic>
          <p:nvPicPr>
            <p:cNvPr id="28" name="Graphic 27">
              <a:extLst>
                <a:ext uri="{FF2B5EF4-FFF2-40B4-BE49-F238E27FC236}">
                  <a16:creationId xmlns:a16="http://schemas.microsoft.com/office/drawing/2014/main" id="{259FEB4B-DBDB-4303-D108-5D4C753A670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9" name="Graphic 18">
              <a:extLst>
                <a:ext uri="{FF2B5EF4-FFF2-40B4-BE49-F238E27FC236}">
                  <a16:creationId xmlns:a16="http://schemas.microsoft.com/office/drawing/2014/main" id="{88C3D8DA-441A-842C-8DE5-09DC13651C5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Tree>
    <p:extLst>
      <p:ext uri="{BB962C8B-B14F-4D97-AF65-F5344CB8AC3E}">
        <p14:creationId xmlns:p14="http://schemas.microsoft.com/office/powerpoint/2010/main" val="3876708197"/>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_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BC1B49-EEE2-01DE-6618-A35D08FF4D1A}"/>
              </a:ext>
            </a:extLst>
          </p:cNvPr>
          <p:cNvSpPr>
            <a:spLocks noGrp="1"/>
          </p:cNvSpPr>
          <p:nvPr>
            <p:ph type="body" sz="quarter" idx="13"/>
          </p:nvPr>
        </p:nvSpPr>
        <p:spPr>
          <a:xfrm>
            <a:off x="659650" y="2777766"/>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2" name="Title 1">
            <a:extLst>
              <a:ext uri="{FF2B5EF4-FFF2-40B4-BE49-F238E27FC236}">
                <a16:creationId xmlns:a16="http://schemas.microsoft.com/office/drawing/2014/main" id="{43ACBA63-8D09-6799-C464-193CE0DF85D9}"/>
              </a:ext>
            </a:extLst>
          </p:cNvPr>
          <p:cNvSpPr>
            <a:spLocks noGrp="1"/>
          </p:cNvSpPr>
          <p:nvPr>
            <p:ph type="title"/>
          </p:nvPr>
        </p:nvSpPr>
        <p:spPr>
          <a:xfrm>
            <a:off x="479425" y="454804"/>
            <a:ext cx="9119333" cy="844810"/>
          </a:xfrm>
        </p:spPr>
        <p:txBody>
          <a:bodyPr>
            <a:spAutoFit/>
          </a:bodyPr>
          <a:lstStyle>
            <a:lvl1pPr>
              <a:defRPr>
                <a:solidFill>
                  <a:schemeClr val="accent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p>
            <a:endParaRPr lang="en-GB"/>
          </a:p>
        </p:txBody>
      </p:sp>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nvGrpSpPr>
          <p:cNvPr id="14" name="Group 13">
            <a:extLst>
              <a:ext uri="{FF2B5EF4-FFF2-40B4-BE49-F238E27FC236}">
                <a16:creationId xmlns:a16="http://schemas.microsoft.com/office/drawing/2014/main" id="{02A14CFB-D4CD-79FD-94E5-40615A021C7C}"/>
              </a:ext>
            </a:extLst>
          </p:cNvPr>
          <p:cNvGrpSpPr/>
          <p:nvPr userDrawn="1"/>
        </p:nvGrpSpPr>
        <p:grpSpPr>
          <a:xfrm>
            <a:off x="11321658" y="6245023"/>
            <a:ext cx="416795" cy="416882"/>
            <a:chOff x="11187830" y="6245023"/>
            <a:chExt cx="416795" cy="416882"/>
          </a:xfrm>
        </p:grpSpPr>
        <p:sp>
          <p:nvSpPr>
            <p:cNvPr id="15" name="Freeform: Shape 14">
              <a:extLst>
                <a:ext uri="{FF2B5EF4-FFF2-40B4-BE49-F238E27FC236}">
                  <a16:creationId xmlns:a16="http://schemas.microsoft.com/office/drawing/2014/main" id="{AE5C7C53-6DF8-C148-73CC-6A483EB2FE82}"/>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6" name="Freeform: Shape 15">
              <a:extLst>
                <a:ext uri="{FF2B5EF4-FFF2-40B4-BE49-F238E27FC236}">
                  <a16:creationId xmlns:a16="http://schemas.microsoft.com/office/drawing/2014/main" id="{FD91FC97-7A67-CDC7-C187-31A164C9E033}"/>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18" name="Text Placeholder 7">
            <a:extLst>
              <a:ext uri="{FF2B5EF4-FFF2-40B4-BE49-F238E27FC236}">
                <a16:creationId xmlns:a16="http://schemas.microsoft.com/office/drawing/2014/main" id="{0874A358-FCD8-840C-A3E7-4C0D690E1EAF}"/>
              </a:ext>
            </a:extLst>
          </p:cNvPr>
          <p:cNvSpPr>
            <a:spLocks noGrp="1"/>
          </p:cNvSpPr>
          <p:nvPr>
            <p:ph type="body" sz="quarter" idx="14"/>
          </p:nvPr>
        </p:nvSpPr>
        <p:spPr>
          <a:xfrm>
            <a:off x="4476000" y="2777766"/>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21" name="Text Placeholder 7">
            <a:extLst>
              <a:ext uri="{FF2B5EF4-FFF2-40B4-BE49-F238E27FC236}">
                <a16:creationId xmlns:a16="http://schemas.microsoft.com/office/drawing/2014/main" id="{E7851B1F-A91C-D7F1-2110-D6C76F1BC67D}"/>
              </a:ext>
            </a:extLst>
          </p:cNvPr>
          <p:cNvSpPr>
            <a:spLocks noGrp="1"/>
          </p:cNvSpPr>
          <p:nvPr>
            <p:ph type="body" sz="quarter" idx="15"/>
          </p:nvPr>
        </p:nvSpPr>
        <p:spPr>
          <a:xfrm>
            <a:off x="8318228" y="2777766"/>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26" name="Picture Placeholder 24">
            <a:extLst>
              <a:ext uri="{FF2B5EF4-FFF2-40B4-BE49-F238E27FC236}">
                <a16:creationId xmlns:a16="http://schemas.microsoft.com/office/drawing/2014/main" id="{E7259122-EEC1-26EC-3091-E4D4285BC06F}"/>
              </a:ext>
            </a:extLst>
          </p:cNvPr>
          <p:cNvSpPr>
            <a:spLocks noGrp="1"/>
          </p:cNvSpPr>
          <p:nvPr>
            <p:ph type="pic" sz="quarter" idx="16"/>
          </p:nvPr>
        </p:nvSpPr>
        <p:spPr>
          <a:xfrm>
            <a:off x="9247188" y="2093913"/>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27" name="Picture Placeholder 24">
            <a:extLst>
              <a:ext uri="{FF2B5EF4-FFF2-40B4-BE49-F238E27FC236}">
                <a16:creationId xmlns:a16="http://schemas.microsoft.com/office/drawing/2014/main" id="{DDBE290D-C59A-CF6B-88FB-6BBE9688B429}"/>
              </a:ext>
            </a:extLst>
          </p:cNvPr>
          <p:cNvSpPr>
            <a:spLocks noGrp="1"/>
          </p:cNvSpPr>
          <p:nvPr>
            <p:ph type="pic" sz="quarter" idx="17"/>
          </p:nvPr>
        </p:nvSpPr>
        <p:spPr>
          <a:xfrm>
            <a:off x="5412582" y="2093913"/>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28" name="Picture Placeholder 24">
            <a:extLst>
              <a:ext uri="{FF2B5EF4-FFF2-40B4-BE49-F238E27FC236}">
                <a16:creationId xmlns:a16="http://schemas.microsoft.com/office/drawing/2014/main" id="{DAF29838-8671-855B-8CCB-00C0ADDC121B}"/>
              </a:ext>
            </a:extLst>
          </p:cNvPr>
          <p:cNvSpPr>
            <a:spLocks noGrp="1"/>
          </p:cNvSpPr>
          <p:nvPr>
            <p:ph type="pic" sz="quarter" idx="18"/>
          </p:nvPr>
        </p:nvSpPr>
        <p:spPr>
          <a:xfrm>
            <a:off x="1596232" y="2093913"/>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35" name="Picture Placeholder 34">
            <a:extLst>
              <a:ext uri="{FF2B5EF4-FFF2-40B4-BE49-F238E27FC236}">
                <a16:creationId xmlns:a16="http://schemas.microsoft.com/office/drawing/2014/main" id="{29662555-D155-1DD9-83C7-F3C8E17D23D3}"/>
              </a:ext>
            </a:extLst>
          </p:cNvPr>
          <p:cNvSpPr>
            <a:spLocks noGrp="1" noChangeAspect="1"/>
          </p:cNvSpPr>
          <p:nvPr>
            <p:ph type="pic" sz="quarter" idx="19"/>
          </p:nvPr>
        </p:nvSpPr>
        <p:spPr>
          <a:xfrm>
            <a:off x="5556000" y="2237766"/>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lang="en-GB" sz="1600"/>
            </a:lvl1pPr>
          </a:lstStyle>
          <a:p>
            <a:endParaRPr lang="en-GB"/>
          </a:p>
        </p:txBody>
      </p:sp>
      <p:sp>
        <p:nvSpPr>
          <p:cNvPr id="36" name="Picture Placeholder 35">
            <a:extLst>
              <a:ext uri="{FF2B5EF4-FFF2-40B4-BE49-F238E27FC236}">
                <a16:creationId xmlns:a16="http://schemas.microsoft.com/office/drawing/2014/main" id="{8E9272E7-D9AD-C0C7-7767-2133A9235DD5}"/>
              </a:ext>
            </a:extLst>
          </p:cNvPr>
          <p:cNvSpPr>
            <a:spLocks noGrp="1" noChangeAspect="1"/>
          </p:cNvSpPr>
          <p:nvPr>
            <p:ph type="pic" sz="quarter" idx="20"/>
          </p:nvPr>
        </p:nvSpPr>
        <p:spPr>
          <a:xfrm>
            <a:off x="9390606" y="2237766"/>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lang="en-GB" sz="1600"/>
            </a:lvl1pPr>
          </a:lstStyle>
          <a:p>
            <a:endParaRPr lang="en-GB"/>
          </a:p>
        </p:txBody>
      </p:sp>
      <p:sp>
        <p:nvSpPr>
          <p:cNvPr id="37" name="Picture Placeholder 36">
            <a:extLst>
              <a:ext uri="{FF2B5EF4-FFF2-40B4-BE49-F238E27FC236}">
                <a16:creationId xmlns:a16="http://schemas.microsoft.com/office/drawing/2014/main" id="{0748A49E-758C-97F7-DC20-2CAD180C57A6}"/>
              </a:ext>
            </a:extLst>
          </p:cNvPr>
          <p:cNvSpPr>
            <a:spLocks noGrp="1" noChangeAspect="1"/>
          </p:cNvSpPr>
          <p:nvPr>
            <p:ph type="pic" sz="quarter" idx="21"/>
          </p:nvPr>
        </p:nvSpPr>
        <p:spPr>
          <a:xfrm>
            <a:off x="1739650" y="2237766"/>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lang="en-GB" sz="1600"/>
            </a:lvl1pPr>
          </a:lstStyle>
          <a:p>
            <a:endParaRPr lang="en-GB"/>
          </a:p>
        </p:txBody>
      </p:sp>
    </p:spTree>
    <p:extLst>
      <p:ext uri="{BB962C8B-B14F-4D97-AF65-F5344CB8AC3E}">
        <p14:creationId xmlns:p14="http://schemas.microsoft.com/office/powerpoint/2010/main" val="2424746351"/>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_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BC1B49-EEE2-01DE-6618-A35D08FF4D1A}"/>
              </a:ext>
            </a:extLst>
          </p:cNvPr>
          <p:cNvSpPr>
            <a:spLocks noGrp="1"/>
          </p:cNvSpPr>
          <p:nvPr>
            <p:ph type="body" sz="quarter" idx="13"/>
          </p:nvPr>
        </p:nvSpPr>
        <p:spPr>
          <a:xfrm>
            <a:off x="659650" y="1954805"/>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2" name="Title 1">
            <a:extLst>
              <a:ext uri="{FF2B5EF4-FFF2-40B4-BE49-F238E27FC236}">
                <a16:creationId xmlns:a16="http://schemas.microsoft.com/office/drawing/2014/main" id="{43ACBA63-8D09-6799-C464-193CE0DF85D9}"/>
              </a:ext>
            </a:extLst>
          </p:cNvPr>
          <p:cNvSpPr>
            <a:spLocks noGrp="1"/>
          </p:cNvSpPr>
          <p:nvPr>
            <p:ph type="title"/>
          </p:nvPr>
        </p:nvSpPr>
        <p:spPr>
          <a:xfrm>
            <a:off x="479425" y="454804"/>
            <a:ext cx="9119333" cy="844810"/>
          </a:xfrm>
        </p:spPr>
        <p:txBody>
          <a:bodyPr>
            <a:spAutoFit/>
          </a:bodyPr>
          <a:lstStyle>
            <a:lvl1pPr>
              <a:defRPr>
                <a:solidFill>
                  <a:schemeClr val="accent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p>
            <a:endParaRPr lang="en-GB"/>
          </a:p>
        </p:txBody>
      </p:sp>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nvGrpSpPr>
          <p:cNvPr id="14" name="Group 13">
            <a:extLst>
              <a:ext uri="{FF2B5EF4-FFF2-40B4-BE49-F238E27FC236}">
                <a16:creationId xmlns:a16="http://schemas.microsoft.com/office/drawing/2014/main" id="{02A14CFB-D4CD-79FD-94E5-40615A021C7C}"/>
              </a:ext>
            </a:extLst>
          </p:cNvPr>
          <p:cNvGrpSpPr/>
          <p:nvPr userDrawn="1"/>
        </p:nvGrpSpPr>
        <p:grpSpPr>
          <a:xfrm>
            <a:off x="11321658" y="6245023"/>
            <a:ext cx="416795" cy="416882"/>
            <a:chOff x="11187830" y="6245023"/>
            <a:chExt cx="416795" cy="416882"/>
          </a:xfrm>
        </p:grpSpPr>
        <p:sp>
          <p:nvSpPr>
            <p:cNvPr id="15" name="Freeform: Shape 14">
              <a:extLst>
                <a:ext uri="{FF2B5EF4-FFF2-40B4-BE49-F238E27FC236}">
                  <a16:creationId xmlns:a16="http://schemas.microsoft.com/office/drawing/2014/main" id="{AE5C7C53-6DF8-C148-73CC-6A483EB2FE82}"/>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6" name="Freeform: Shape 15">
              <a:extLst>
                <a:ext uri="{FF2B5EF4-FFF2-40B4-BE49-F238E27FC236}">
                  <a16:creationId xmlns:a16="http://schemas.microsoft.com/office/drawing/2014/main" id="{FD91FC97-7A67-CDC7-C187-31A164C9E033}"/>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18" name="Text Placeholder 7">
            <a:extLst>
              <a:ext uri="{FF2B5EF4-FFF2-40B4-BE49-F238E27FC236}">
                <a16:creationId xmlns:a16="http://schemas.microsoft.com/office/drawing/2014/main" id="{0874A358-FCD8-840C-A3E7-4C0D690E1EAF}"/>
              </a:ext>
            </a:extLst>
          </p:cNvPr>
          <p:cNvSpPr>
            <a:spLocks noGrp="1"/>
          </p:cNvSpPr>
          <p:nvPr>
            <p:ph type="body" sz="quarter" idx="14"/>
          </p:nvPr>
        </p:nvSpPr>
        <p:spPr>
          <a:xfrm>
            <a:off x="4476000" y="1954805"/>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21" name="Text Placeholder 7">
            <a:extLst>
              <a:ext uri="{FF2B5EF4-FFF2-40B4-BE49-F238E27FC236}">
                <a16:creationId xmlns:a16="http://schemas.microsoft.com/office/drawing/2014/main" id="{E7851B1F-A91C-D7F1-2110-D6C76F1BC67D}"/>
              </a:ext>
            </a:extLst>
          </p:cNvPr>
          <p:cNvSpPr>
            <a:spLocks noGrp="1"/>
          </p:cNvSpPr>
          <p:nvPr>
            <p:ph type="body" sz="quarter" idx="15"/>
          </p:nvPr>
        </p:nvSpPr>
        <p:spPr>
          <a:xfrm>
            <a:off x="8318228" y="1954805"/>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26" name="Picture Placeholder 24">
            <a:extLst>
              <a:ext uri="{FF2B5EF4-FFF2-40B4-BE49-F238E27FC236}">
                <a16:creationId xmlns:a16="http://schemas.microsoft.com/office/drawing/2014/main" id="{E7259122-EEC1-26EC-3091-E4D4285BC06F}"/>
              </a:ext>
            </a:extLst>
          </p:cNvPr>
          <p:cNvSpPr>
            <a:spLocks noGrp="1"/>
          </p:cNvSpPr>
          <p:nvPr>
            <p:ph type="pic" sz="quarter" idx="16"/>
          </p:nvPr>
        </p:nvSpPr>
        <p:spPr>
          <a:xfrm>
            <a:off x="9247188" y="1270952"/>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27" name="Picture Placeholder 24">
            <a:extLst>
              <a:ext uri="{FF2B5EF4-FFF2-40B4-BE49-F238E27FC236}">
                <a16:creationId xmlns:a16="http://schemas.microsoft.com/office/drawing/2014/main" id="{DDBE290D-C59A-CF6B-88FB-6BBE9688B429}"/>
              </a:ext>
            </a:extLst>
          </p:cNvPr>
          <p:cNvSpPr>
            <a:spLocks noGrp="1"/>
          </p:cNvSpPr>
          <p:nvPr>
            <p:ph type="pic" sz="quarter" idx="17"/>
          </p:nvPr>
        </p:nvSpPr>
        <p:spPr>
          <a:xfrm>
            <a:off x="5412582" y="1270952"/>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28" name="Picture Placeholder 24">
            <a:extLst>
              <a:ext uri="{FF2B5EF4-FFF2-40B4-BE49-F238E27FC236}">
                <a16:creationId xmlns:a16="http://schemas.microsoft.com/office/drawing/2014/main" id="{DAF29838-8671-855B-8CCB-00C0ADDC121B}"/>
              </a:ext>
            </a:extLst>
          </p:cNvPr>
          <p:cNvSpPr>
            <a:spLocks noGrp="1"/>
          </p:cNvSpPr>
          <p:nvPr>
            <p:ph type="pic" sz="quarter" idx="18"/>
          </p:nvPr>
        </p:nvSpPr>
        <p:spPr>
          <a:xfrm>
            <a:off x="1596232" y="1270952"/>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35" name="Picture Placeholder 34">
            <a:extLst>
              <a:ext uri="{FF2B5EF4-FFF2-40B4-BE49-F238E27FC236}">
                <a16:creationId xmlns:a16="http://schemas.microsoft.com/office/drawing/2014/main" id="{29662555-D155-1DD9-83C7-F3C8E17D23D3}"/>
              </a:ext>
            </a:extLst>
          </p:cNvPr>
          <p:cNvSpPr>
            <a:spLocks noGrp="1" noChangeAspect="1"/>
          </p:cNvSpPr>
          <p:nvPr>
            <p:ph type="pic" sz="quarter" idx="19"/>
          </p:nvPr>
        </p:nvSpPr>
        <p:spPr>
          <a:xfrm>
            <a:off x="5556000" y="1414805"/>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sz="1600">
                <a:solidFill>
                  <a:schemeClr val="tx1"/>
                </a:solidFill>
              </a:defRPr>
            </a:lvl1pPr>
          </a:lstStyle>
          <a:p>
            <a:endParaRPr lang="en-GB"/>
          </a:p>
        </p:txBody>
      </p:sp>
      <p:sp>
        <p:nvSpPr>
          <p:cNvPr id="36" name="Picture Placeholder 35">
            <a:extLst>
              <a:ext uri="{FF2B5EF4-FFF2-40B4-BE49-F238E27FC236}">
                <a16:creationId xmlns:a16="http://schemas.microsoft.com/office/drawing/2014/main" id="{8E9272E7-D9AD-C0C7-7767-2133A9235DD5}"/>
              </a:ext>
            </a:extLst>
          </p:cNvPr>
          <p:cNvSpPr>
            <a:spLocks noGrp="1" noChangeAspect="1"/>
          </p:cNvSpPr>
          <p:nvPr>
            <p:ph type="pic" sz="quarter" idx="20"/>
          </p:nvPr>
        </p:nvSpPr>
        <p:spPr>
          <a:xfrm>
            <a:off x="9390606" y="1414805"/>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sz="1600">
                <a:solidFill>
                  <a:schemeClr val="tx1"/>
                </a:solidFill>
              </a:defRPr>
            </a:lvl1pPr>
          </a:lstStyle>
          <a:p>
            <a:endParaRPr lang="en-GB"/>
          </a:p>
        </p:txBody>
      </p:sp>
      <p:sp>
        <p:nvSpPr>
          <p:cNvPr id="37" name="Picture Placeholder 36">
            <a:extLst>
              <a:ext uri="{FF2B5EF4-FFF2-40B4-BE49-F238E27FC236}">
                <a16:creationId xmlns:a16="http://schemas.microsoft.com/office/drawing/2014/main" id="{0748A49E-758C-97F7-DC20-2CAD180C57A6}"/>
              </a:ext>
            </a:extLst>
          </p:cNvPr>
          <p:cNvSpPr>
            <a:spLocks noGrp="1" noChangeAspect="1"/>
          </p:cNvSpPr>
          <p:nvPr>
            <p:ph type="pic" sz="quarter" idx="21"/>
          </p:nvPr>
        </p:nvSpPr>
        <p:spPr>
          <a:xfrm>
            <a:off x="1739650" y="1414805"/>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sz="1600">
                <a:solidFill>
                  <a:schemeClr val="tx1"/>
                </a:solidFill>
              </a:defRPr>
            </a:lvl1pPr>
          </a:lstStyle>
          <a:p>
            <a:endParaRPr lang="en-GB"/>
          </a:p>
        </p:txBody>
      </p:sp>
      <p:sp>
        <p:nvSpPr>
          <p:cNvPr id="4" name="Text Placeholder 7">
            <a:extLst>
              <a:ext uri="{FF2B5EF4-FFF2-40B4-BE49-F238E27FC236}">
                <a16:creationId xmlns:a16="http://schemas.microsoft.com/office/drawing/2014/main" id="{BCB7D178-D98A-D056-F969-1EAC830AE66F}"/>
              </a:ext>
            </a:extLst>
          </p:cNvPr>
          <p:cNvSpPr>
            <a:spLocks noGrp="1"/>
          </p:cNvSpPr>
          <p:nvPr>
            <p:ph type="body" sz="quarter" idx="22"/>
          </p:nvPr>
        </p:nvSpPr>
        <p:spPr>
          <a:xfrm>
            <a:off x="659650" y="4446234"/>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7" name="Text Placeholder 7">
            <a:extLst>
              <a:ext uri="{FF2B5EF4-FFF2-40B4-BE49-F238E27FC236}">
                <a16:creationId xmlns:a16="http://schemas.microsoft.com/office/drawing/2014/main" id="{69AB6956-D7D7-5F1A-A3C7-70D46F06AF0E}"/>
              </a:ext>
            </a:extLst>
          </p:cNvPr>
          <p:cNvSpPr>
            <a:spLocks noGrp="1"/>
          </p:cNvSpPr>
          <p:nvPr>
            <p:ph type="body" sz="quarter" idx="23"/>
          </p:nvPr>
        </p:nvSpPr>
        <p:spPr>
          <a:xfrm>
            <a:off x="4476000" y="4446234"/>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9" name="Text Placeholder 7">
            <a:extLst>
              <a:ext uri="{FF2B5EF4-FFF2-40B4-BE49-F238E27FC236}">
                <a16:creationId xmlns:a16="http://schemas.microsoft.com/office/drawing/2014/main" id="{FE861731-ECCC-0CE6-CF42-E6F4E2926B87}"/>
              </a:ext>
            </a:extLst>
          </p:cNvPr>
          <p:cNvSpPr>
            <a:spLocks noGrp="1"/>
          </p:cNvSpPr>
          <p:nvPr>
            <p:ph type="body" sz="quarter" idx="24"/>
          </p:nvPr>
        </p:nvSpPr>
        <p:spPr>
          <a:xfrm>
            <a:off x="8318228" y="4446234"/>
            <a:ext cx="3240000" cy="1476934"/>
          </a:xfrm>
          <a:prstGeom prst="roundRect">
            <a:avLst>
              <a:gd name="adj" fmla="val 2558"/>
            </a:avLst>
          </a:prstGeom>
          <a:ln w="38100">
            <a:solidFill>
              <a:schemeClr val="accent1"/>
            </a:solidFill>
          </a:ln>
        </p:spPr>
        <p:txBody>
          <a:bodyPr lIns="108000" tIns="792000" rIns="108000" bIns="108000" anchor="t" anchorCtr="0">
            <a:spAutoFit/>
          </a:bodyPr>
          <a:lstStyle>
            <a:lvl1pPr marL="0" indent="0" algn="ctr">
              <a:spcBef>
                <a:spcPts val="0"/>
              </a:spcBef>
              <a:buNone/>
              <a:defRPr sz="20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endParaRPr lang="en-GB"/>
          </a:p>
        </p:txBody>
      </p:sp>
      <p:sp>
        <p:nvSpPr>
          <p:cNvPr id="10" name="Picture Placeholder 24">
            <a:extLst>
              <a:ext uri="{FF2B5EF4-FFF2-40B4-BE49-F238E27FC236}">
                <a16:creationId xmlns:a16="http://schemas.microsoft.com/office/drawing/2014/main" id="{C345C618-FE4E-6B14-F2A4-0627A2EFE3C6}"/>
              </a:ext>
            </a:extLst>
          </p:cNvPr>
          <p:cNvSpPr>
            <a:spLocks noGrp="1"/>
          </p:cNvSpPr>
          <p:nvPr>
            <p:ph type="pic" sz="quarter" idx="25"/>
          </p:nvPr>
        </p:nvSpPr>
        <p:spPr>
          <a:xfrm>
            <a:off x="9247188" y="3762381"/>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11" name="Picture Placeholder 24">
            <a:extLst>
              <a:ext uri="{FF2B5EF4-FFF2-40B4-BE49-F238E27FC236}">
                <a16:creationId xmlns:a16="http://schemas.microsoft.com/office/drawing/2014/main" id="{E716A941-2D3C-5144-6720-A8DA4F526F92}"/>
              </a:ext>
            </a:extLst>
          </p:cNvPr>
          <p:cNvSpPr>
            <a:spLocks noGrp="1"/>
          </p:cNvSpPr>
          <p:nvPr>
            <p:ph type="pic" sz="quarter" idx="26"/>
          </p:nvPr>
        </p:nvSpPr>
        <p:spPr>
          <a:xfrm>
            <a:off x="5412582" y="3762381"/>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12" name="Picture Placeholder 24">
            <a:extLst>
              <a:ext uri="{FF2B5EF4-FFF2-40B4-BE49-F238E27FC236}">
                <a16:creationId xmlns:a16="http://schemas.microsoft.com/office/drawing/2014/main" id="{57060437-5919-7CC1-28D0-3735C71049FA}"/>
              </a:ext>
            </a:extLst>
          </p:cNvPr>
          <p:cNvSpPr>
            <a:spLocks noGrp="1"/>
          </p:cNvSpPr>
          <p:nvPr>
            <p:ph type="pic" sz="quarter" idx="27"/>
          </p:nvPr>
        </p:nvSpPr>
        <p:spPr>
          <a:xfrm>
            <a:off x="1596232" y="3762381"/>
            <a:ext cx="1366837" cy="13684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solidFill>
                  <a:schemeClr val="bg1"/>
                </a:solidFill>
              </a:defRPr>
            </a:lvl1pPr>
          </a:lstStyle>
          <a:p>
            <a:endParaRPr lang="en-GB"/>
          </a:p>
        </p:txBody>
      </p:sp>
      <p:sp>
        <p:nvSpPr>
          <p:cNvPr id="13" name="Picture Placeholder 34">
            <a:extLst>
              <a:ext uri="{FF2B5EF4-FFF2-40B4-BE49-F238E27FC236}">
                <a16:creationId xmlns:a16="http://schemas.microsoft.com/office/drawing/2014/main" id="{4C5AB33C-41F2-7B45-D44D-CB9F3E4CEA8E}"/>
              </a:ext>
            </a:extLst>
          </p:cNvPr>
          <p:cNvSpPr>
            <a:spLocks noGrp="1" noChangeAspect="1"/>
          </p:cNvSpPr>
          <p:nvPr>
            <p:ph type="pic" sz="quarter" idx="28"/>
          </p:nvPr>
        </p:nvSpPr>
        <p:spPr>
          <a:xfrm>
            <a:off x="5556000" y="3906234"/>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sz="1600">
                <a:solidFill>
                  <a:schemeClr val="tx1"/>
                </a:solidFill>
              </a:defRPr>
            </a:lvl1pPr>
          </a:lstStyle>
          <a:p>
            <a:endParaRPr lang="en-GB"/>
          </a:p>
        </p:txBody>
      </p:sp>
      <p:sp>
        <p:nvSpPr>
          <p:cNvPr id="19" name="Picture Placeholder 35">
            <a:extLst>
              <a:ext uri="{FF2B5EF4-FFF2-40B4-BE49-F238E27FC236}">
                <a16:creationId xmlns:a16="http://schemas.microsoft.com/office/drawing/2014/main" id="{32C5B435-BC11-1DA8-2830-3C8D0708659A}"/>
              </a:ext>
            </a:extLst>
          </p:cNvPr>
          <p:cNvSpPr>
            <a:spLocks noGrp="1" noChangeAspect="1"/>
          </p:cNvSpPr>
          <p:nvPr>
            <p:ph type="pic" sz="quarter" idx="29"/>
          </p:nvPr>
        </p:nvSpPr>
        <p:spPr>
          <a:xfrm>
            <a:off x="9390606" y="3906234"/>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sz="1600">
                <a:solidFill>
                  <a:schemeClr val="tx1"/>
                </a:solidFill>
              </a:defRPr>
            </a:lvl1pPr>
          </a:lstStyle>
          <a:p>
            <a:endParaRPr lang="en-GB"/>
          </a:p>
        </p:txBody>
      </p:sp>
      <p:sp>
        <p:nvSpPr>
          <p:cNvPr id="20" name="Picture Placeholder 36">
            <a:extLst>
              <a:ext uri="{FF2B5EF4-FFF2-40B4-BE49-F238E27FC236}">
                <a16:creationId xmlns:a16="http://schemas.microsoft.com/office/drawing/2014/main" id="{9B0E6BC6-9066-638D-02B0-BFAC9F111ECB}"/>
              </a:ext>
            </a:extLst>
          </p:cNvPr>
          <p:cNvSpPr>
            <a:spLocks noGrp="1" noChangeAspect="1"/>
          </p:cNvSpPr>
          <p:nvPr>
            <p:ph type="pic" sz="quarter" idx="30"/>
          </p:nvPr>
        </p:nvSpPr>
        <p:spPr>
          <a:xfrm>
            <a:off x="1739650" y="3906234"/>
            <a:ext cx="1080000" cy="1080000"/>
          </a:xfrm>
          <a:custGeom>
            <a:avLst/>
            <a:gdLst>
              <a:gd name="connsiteX0" fmla="*/ 476250 w 952500"/>
              <a:gd name="connsiteY0" fmla="*/ 0 h 952500"/>
              <a:gd name="connsiteX1" fmla="*/ 952500 w 952500"/>
              <a:gd name="connsiteY1" fmla="*/ 476250 h 952500"/>
              <a:gd name="connsiteX2" fmla="*/ 476250 w 952500"/>
              <a:gd name="connsiteY2" fmla="*/ 952500 h 952500"/>
              <a:gd name="connsiteX3" fmla="*/ 0 w 952500"/>
              <a:gd name="connsiteY3" fmla="*/ 476250 h 952500"/>
              <a:gd name="connsiteX4" fmla="*/ 476250 w 952500"/>
              <a:gd name="connsiteY4" fmla="*/ 0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952500">
                <a:moveTo>
                  <a:pt x="476250" y="0"/>
                </a:moveTo>
                <a:cubicBezTo>
                  <a:pt x="822008" y="0"/>
                  <a:pt x="952500" y="187166"/>
                  <a:pt x="952500" y="476250"/>
                </a:cubicBezTo>
                <a:cubicBezTo>
                  <a:pt x="952500" y="765334"/>
                  <a:pt x="822103" y="952500"/>
                  <a:pt x="476250" y="952500"/>
                </a:cubicBezTo>
                <a:cubicBezTo>
                  <a:pt x="130397" y="952500"/>
                  <a:pt x="0" y="765334"/>
                  <a:pt x="0" y="476250"/>
                </a:cubicBezTo>
                <a:cubicBezTo>
                  <a:pt x="0" y="187166"/>
                  <a:pt x="130493" y="0"/>
                  <a:pt x="476250" y="0"/>
                </a:cubicBezTo>
                <a:close/>
              </a:path>
            </a:pathLst>
          </a:custGeom>
        </p:spPr>
        <p:txBody>
          <a:bodyPr wrap="square" anchor="ctr" anchorCtr="0">
            <a:noAutofit/>
          </a:bodyPr>
          <a:lstStyle>
            <a:lvl1pPr marL="0" indent="0" algn="ctr">
              <a:buNone/>
              <a:defRPr sz="1600">
                <a:solidFill>
                  <a:schemeClr val="tx1"/>
                </a:solidFill>
              </a:defRPr>
            </a:lvl1pPr>
          </a:lstStyle>
          <a:p>
            <a:endParaRPr lang="en-GB"/>
          </a:p>
        </p:txBody>
      </p:sp>
    </p:spTree>
    <p:extLst>
      <p:ext uri="{BB962C8B-B14F-4D97-AF65-F5344CB8AC3E}">
        <p14:creationId xmlns:p14="http://schemas.microsoft.com/office/powerpoint/2010/main" val="861138874"/>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BA63-8D09-6799-C464-193CE0DF85D9}"/>
              </a:ext>
            </a:extLst>
          </p:cNvPr>
          <p:cNvSpPr>
            <a:spLocks noGrp="1"/>
          </p:cNvSpPr>
          <p:nvPr>
            <p:ph type="title"/>
          </p:nvPr>
        </p:nvSpPr>
        <p:spPr>
          <a:xfrm>
            <a:off x="479425" y="454804"/>
            <a:ext cx="9119333" cy="844810"/>
          </a:xfrm>
        </p:spPr>
        <p:txBody>
          <a:bodyPr>
            <a:spAutoFit/>
          </a:bodyPr>
          <a:lstStyle>
            <a:lvl1pPr>
              <a:defRPr>
                <a:solidFill>
                  <a:schemeClr val="accent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p>
            <a:endParaRPr lang="en-GB"/>
          </a:p>
        </p:txBody>
      </p:sp>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nvGrpSpPr>
          <p:cNvPr id="14" name="Group 13">
            <a:extLst>
              <a:ext uri="{FF2B5EF4-FFF2-40B4-BE49-F238E27FC236}">
                <a16:creationId xmlns:a16="http://schemas.microsoft.com/office/drawing/2014/main" id="{02A14CFB-D4CD-79FD-94E5-40615A021C7C}"/>
              </a:ext>
            </a:extLst>
          </p:cNvPr>
          <p:cNvGrpSpPr/>
          <p:nvPr userDrawn="1"/>
        </p:nvGrpSpPr>
        <p:grpSpPr>
          <a:xfrm>
            <a:off x="11321658" y="6245023"/>
            <a:ext cx="416795" cy="416882"/>
            <a:chOff x="11187830" y="6245023"/>
            <a:chExt cx="416795" cy="416882"/>
          </a:xfrm>
        </p:grpSpPr>
        <p:sp>
          <p:nvSpPr>
            <p:cNvPr id="15" name="Freeform: Shape 14">
              <a:extLst>
                <a:ext uri="{FF2B5EF4-FFF2-40B4-BE49-F238E27FC236}">
                  <a16:creationId xmlns:a16="http://schemas.microsoft.com/office/drawing/2014/main" id="{AE5C7C53-6DF8-C148-73CC-6A483EB2FE82}"/>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6" name="Freeform: Shape 15">
              <a:extLst>
                <a:ext uri="{FF2B5EF4-FFF2-40B4-BE49-F238E27FC236}">
                  <a16:creationId xmlns:a16="http://schemas.microsoft.com/office/drawing/2014/main" id="{FD91FC97-7A67-CDC7-C187-31A164C9E033}"/>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39" name="Text Placeholder 38">
            <a:extLst>
              <a:ext uri="{FF2B5EF4-FFF2-40B4-BE49-F238E27FC236}">
                <a16:creationId xmlns:a16="http://schemas.microsoft.com/office/drawing/2014/main" id="{582588C7-B6A7-2D7D-EFCC-72C0D83C7183}"/>
              </a:ext>
            </a:extLst>
          </p:cNvPr>
          <p:cNvSpPr>
            <a:spLocks noGrp="1"/>
          </p:cNvSpPr>
          <p:nvPr userDrawn="1">
            <p:ph type="body" sz="quarter" idx="13"/>
          </p:nvPr>
        </p:nvSpPr>
        <p:spPr>
          <a:xfrm>
            <a:off x="479425" y="3647950"/>
            <a:ext cx="3600450" cy="772107"/>
          </a:xfrm>
        </p:spPr>
        <p:txBody>
          <a:bodyPr tIns="216000">
            <a:spAutoFit/>
          </a:bodyPr>
          <a:lstStyle>
            <a:lvl1pPr marL="0" indent="0" algn="ctr">
              <a:spcBef>
                <a:spcPts val="0"/>
              </a:spcBef>
              <a:buNone/>
              <a:defRPr sz="2000" b="1">
                <a:solidFill>
                  <a:schemeClr val="accent1"/>
                </a:solidFill>
              </a:defRPr>
            </a:lvl1pPr>
          </a:lstStyle>
          <a:p>
            <a:pPr lvl="0"/>
            <a:r>
              <a:rPr lang="en-US"/>
              <a:t>Click to edit Master text styles</a:t>
            </a:r>
            <a:endParaRPr lang="en-GB"/>
          </a:p>
        </p:txBody>
      </p:sp>
      <p:sp>
        <p:nvSpPr>
          <p:cNvPr id="40" name="Text Placeholder 38">
            <a:extLst>
              <a:ext uri="{FF2B5EF4-FFF2-40B4-BE49-F238E27FC236}">
                <a16:creationId xmlns:a16="http://schemas.microsoft.com/office/drawing/2014/main" id="{6A95A078-6ED5-E1F9-123A-33B2591AC7BA}"/>
              </a:ext>
            </a:extLst>
          </p:cNvPr>
          <p:cNvSpPr>
            <a:spLocks noGrp="1"/>
          </p:cNvSpPr>
          <p:nvPr userDrawn="1">
            <p:ph type="body" sz="quarter" idx="14"/>
          </p:nvPr>
        </p:nvSpPr>
        <p:spPr>
          <a:xfrm>
            <a:off x="4295775" y="3647950"/>
            <a:ext cx="3600450" cy="772107"/>
          </a:xfrm>
        </p:spPr>
        <p:txBody>
          <a:bodyPr tIns="216000">
            <a:spAutoFit/>
          </a:bodyPr>
          <a:lstStyle>
            <a:lvl1pPr marL="0" indent="0" algn="ctr">
              <a:spcBef>
                <a:spcPts val="0"/>
              </a:spcBef>
              <a:buNone/>
              <a:defRPr sz="2000" b="1">
                <a:solidFill>
                  <a:schemeClr val="accent1"/>
                </a:solidFill>
              </a:defRPr>
            </a:lvl1pPr>
          </a:lstStyle>
          <a:p>
            <a:pPr lvl="0"/>
            <a:r>
              <a:rPr lang="en-US"/>
              <a:t>Click to edit Master text styles</a:t>
            </a:r>
            <a:endParaRPr lang="en-GB"/>
          </a:p>
        </p:txBody>
      </p:sp>
      <p:sp>
        <p:nvSpPr>
          <p:cNvPr id="41" name="Text Placeholder 38">
            <a:extLst>
              <a:ext uri="{FF2B5EF4-FFF2-40B4-BE49-F238E27FC236}">
                <a16:creationId xmlns:a16="http://schemas.microsoft.com/office/drawing/2014/main" id="{BE7CD5C3-EAC0-6DCA-0AC1-B7FEC0E282A1}"/>
              </a:ext>
            </a:extLst>
          </p:cNvPr>
          <p:cNvSpPr>
            <a:spLocks noGrp="1"/>
          </p:cNvSpPr>
          <p:nvPr userDrawn="1">
            <p:ph type="body" sz="quarter" idx="15"/>
          </p:nvPr>
        </p:nvSpPr>
        <p:spPr>
          <a:xfrm>
            <a:off x="8112125" y="3647950"/>
            <a:ext cx="3600450" cy="772107"/>
          </a:xfrm>
        </p:spPr>
        <p:txBody>
          <a:bodyPr tIns="216000">
            <a:spAutoFit/>
          </a:bodyPr>
          <a:lstStyle>
            <a:lvl1pPr marL="0" indent="0" algn="ctr">
              <a:spcBef>
                <a:spcPts val="0"/>
              </a:spcBef>
              <a:buNone/>
              <a:defRPr sz="2000" b="1">
                <a:solidFill>
                  <a:schemeClr val="accent1"/>
                </a:solidFill>
              </a:defRPr>
            </a:lvl1pPr>
          </a:lstStyle>
          <a:p>
            <a:pPr lvl="0"/>
            <a:r>
              <a:rPr lang="en-US"/>
              <a:t>Click to edit Master text styles</a:t>
            </a:r>
            <a:endParaRPr lang="en-GB"/>
          </a:p>
        </p:txBody>
      </p:sp>
      <p:sp>
        <p:nvSpPr>
          <p:cNvPr id="43" name="Text Placeholder 42">
            <a:extLst>
              <a:ext uri="{FF2B5EF4-FFF2-40B4-BE49-F238E27FC236}">
                <a16:creationId xmlns:a16="http://schemas.microsoft.com/office/drawing/2014/main" id="{35932C33-B61B-5173-D860-4ADD8436F3FB}"/>
              </a:ext>
            </a:extLst>
          </p:cNvPr>
          <p:cNvSpPr>
            <a:spLocks noGrp="1"/>
          </p:cNvSpPr>
          <p:nvPr userDrawn="1">
            <p:ph type="body" sz="quarter" idx="16"/>
          </p:nvPr>
        </p:nvSpPr>
        <p:spPr>
          <a:xfrm>
            <a:off x="479425" y="4419600"/>
            <a:ext cx="3600450" cy="1601788"/>
          </a:xfrm>
        </p:spPr>
        <p:txBody>
          <a:bodyPr tIns="216000">
            <a:normAutofit/>
          </a:bodyPr>
          <a:lstStyle>
            <a:lvl1pPr marL="0" indent="0" algn="ctr">
              <a:lnSpc>
                <a:spcPct val="110000"/>
              </a:lnSpc>
              <a:spcBef>
                <a:spcPts val="0"/>
              </a:spcBef>
              <a:buNone/>
              <a:defRPr sz="1800"/>
            </a:lvl1pPr>
          </a:lstStyle>
          <a:p>
            <a:pPr lvl="0"/>
            <a:r>
              <a:rPr lang="en-US"/>
              <a:t>Click to edit Master text styles</a:t>
            </a:r>
            <a:endParaRPr lang="en-GB"/>
          </a:p>
        </p:txBody>
      </p:sp>
      <p:sp>
        <p:nvSpPr>
          <p:cNvPr id="44" name="Text Placeholder 42">
            <a:extLst>
              <a:ext uri="{FF2B5EF4-FFF2-40B4-BE49-F238E27FC236}">
                <a16:creationId xmlns:a16="http://schemas.microsoft.com/office/drawing/2014/main" id="{9C901B8A-D5B8-8621-0B7B-F56508895269}"/>
              </a:ext>
            </a:extLst>
          </p:cNvPr>
          <p:cNvSpPr>
            <a:spLocks noGrp="1"/>
          </p:cNvSpPr>
          <p:nvPr userDrawn="1">
            <p:ph type="body" sz="quarter" idx="17"/>
          </p:nvPr>
        </p:nvSpPr>
        <p:spPr>
          <a:xfrm>
            <a:off x="4295775" y="4419600"/>
            <a:ext cx="3600450" cy="1601788"/>
          </a:xfrm>
        </p:spPr>
        <p:txBody>
          <a:bodyPr tIns="216000">
            <a:normAutofit/>
          </a:bodyPr>
          <a:lstStyle>
            <a:lvl1pPr marL="0" indent="0" algn="ctr">
              <a:lnSpc>
                <a:spcPct val="110000"/>
              </a:lnSpc>
              <a:spcBef>
                <a:spcPts val="0"/>
              </a:spcBef>
              <a:buNone/>
              <a:defRPr sz="1800"/>
            </a:lvl1pPr>
          </a:lstStyle>
          <a:p>
            <a:pPr lvl="0"/>
            <a:r>
              <a:rPr lang="en-US"/>
              <a:t>Click to edit Master text styles</a:t>
            </a:r>
            <a:endParaRPr lang="en-GB"/>
          </a:p>
        </p:txBody>
      </p:sp>
      <p:sp>
        <p:nvSpPr>
          <p:cNvPr id="45" name="Text Placeholder 42">
            <a:extLst>
              <a:ext uri="{FF2B5EF4-FFF2-40B4-BE49-F238E27FC236}">
                <a16:creationId xmlns:a16="http://schemas.microsoft.com/office/drawing/2014/main" id="{BE883070-3AEE-63D4-E4BF-44A0BB9176E1}"/>
              </a:ext>
            </a:extLst>
          </p:cNvPr>
          <p:cNvSpPr>
            <a:spLocks noGrp="1"/>
          </p:cNvSpPr>
          <p:nvPr userDrawn="1">
            <p:ph type="body" sz="quarter" idx="18"/>
          </p:nvPr>
        </p:nvSpPr>
        <p:spPr>
          <a:xfrm>
            <a:off x="8111047" y="4419600"/>
            <a:ext cx="3600450" cy="1601788"/>
          </a:xfrm>
        </p:spPr>
        <p:txBody>
          <a:bodyPr tIns="216000">
            <a:normAutofit/>
          </a:bodyPr>
          <a:lstStyle>
            <a:lvl1pPr marL="0" indent="0" algn="ctr">
              <a:lnSpc>
                <a:spcPct val="110000"/>
              </a:lnSpc>
              <a:spcBef>
                <a:spcPts val="0"/>
              </a:spcBef>
              <a:buNone/>
              <a:defRPr sz="1800"/>
            </a:lvl1pPr>
          </a:lstStyle>
          <a:p>
            <a:pPr lvl="0"/>
            <a:r>
              <a:rPr lang="en-US"/>
              <a:t>Click to edit Master text styles</a:t>
            </a:r>
            <a:endParaRPr lang="en-GB"/>
          </a:p>
        </p:txBody>
      </p:sp>
      <p:sp>
        <p:nvSpPr>
          <p:cNvPr id="57" name="Graphic 3">
            <a:extLst>
              <a:ext uri="{FF2B5EF4-FFF2-40B4-BE49-F238E27FC236}">
                <a16:creationId xmlns:a16="http://schemas.microsoft.com/office/drawing/2014/main" id="{7DDFA3E9-D64B-2A94-80D7-E1BF371677DB}"/>
              </a:ext>
            </a:extLst>
          </p:cNvPr>
          <p:cNvSpPr>
            <a:spLocks noChangeAspect="1"/>
          </p:cNvSpPr>
          <p:nvPr userDrawn="1"/>
        </p:nvSpPr>
        <p:spPr>
          <a:xfrm>
            <a:off x="1068909" y="1272965"/>
            <a:ext cx="2340010" cy="2340000"/>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2"/>
            </a:solidFill>
            <a:prstDash val="solid"/>
            <a:miter/>
          </a:ln>
        </p:spPr>
        <p:txBody>
          <a:bodyPr rtlCol="0" anchor="ctr"/>
          <a:lstStyle/>
          <a:p>
            <a:endParaRPr lang="en-GB"/>
          </a:p>
        </p:txBody>
      </p:sp>
      <p:sp>
        <p:nvSpPr>
          <p:cNvPr id="10" name="Picture Placeholder 9">
            <a:extLst>
              <a:ext uri="{FF2B5EF4-FFF2-40B4-BE49-F238E27FC236}">
                <a16:creationId xmlns:a16="http://schemas.microsoft.com/office/drawing/2014/main" id="{46365340-CF98-E1D9-1D61-2990471DD603}"/>
              </a:ext>
            </a:extLst>
          </p:cNvPr>
          <p:cNvSpPr>
            <a:spLocks noGrp="1"/>
          </p:cNvSpPr>
          <p:nvPr>
            <p:ph type="pic" sz="quarter" idx="19"/>
          </p:nvPr>
        </p:nvSpPr>
        <p:spPr>
          <a:xfrm>
            <a:off x="1159090" y="1309567"/>
            <a:ext cx="2340010" cy="2340001"/>
          </a:xfrm>
          <a:custGeom>
            <a:avLst/>
            <a:gdLst>
              <a:gd name="connsiteX0" fmla="*/ 1833089 w 2340010"/>
              <a:gd name="connsiteY0" fmla="*/ 176805 h 2340001"/>
              <a:gd name="connsiteX1" fmla="*/ 1876580 w 2340010"/>
              <a:gd name="connsiteY1" fmla="*/ 208775 h 2340001"/>
              <a:gd name="connsiteX2" fmla="*/ 2236011 w 2340010"/>
              <a:gd name="connsiteY2" fmla="*/ 782070 h 2340001"/>
              <a:gd name="connsiteX3" fmla="*/ 1557929 w 2340010"/>
              <a:gd name="connsiteY3" fmla="*/ 2236023 h 2340001"/>
              <a:gd name="connsiteX4" fmla="*/ 819811 w 2340010"/>
              <a:gd name="connsiteY4" fmla="*/ 2315993 h 2340001"/>
              <a:gd name="connsiteX5" fmla="*/ 791609 w 2340010"/>
              <a:gd name="connsiteY5" fmla="*/ 2307511 h 2340001"/>
              <a:gd name="connsiteX6" fmla="*/ 822766 w 2340010"/>
              <a:gd name="connsiteY6" fmla="*/ 2312842 h 2340001"/>
              <a:gd name="connsiteX7" fmla="*/ 1470170 w 2340010"/>
              <a:gd name="connsiteY7" fmla="*/ 2212591 h 2340001"/>
              <a:gd name="connsiteX8" fmla="*/ 2163899 w 2340010"/>
              <a:gd name="connsiteY8" fmla="*/ 725086 h 2340001"/>
              <a:gd name="connsiteX9" fmla="*/ 1907139 w 2340010"/>
              <a:gd name="connsiteY9" fmla="*/ 253519 h 2340001"/>
              <a:gd name="connsiteX10" fmla="*/ 1302720 w 2340010"/>
              <a:gd name="connsiteY10" fmla="*/ 1 h 2340001"/>
              <a:gd name="connsiteX11" fmla="*/ 1468385 w 2340010"/>
              <a:gd name="connsiteY11" fmla="*/ 13519 h 2340001"/>
              <a:gd name="connsiteX12" fmla="*/ 1530109 w 2340010"/>
              <a:gd name="connsiteY12" fmla="*/ 29993 h 2340001"/>
              <a:gd name="connsiteX13" fmla="*/ 1649008 w 2340010"/>
              <a:gd name="connsiteY13" fmla="*/ 87326 h 2340001"/>
              <a:gd name="connsiteX14" fmla="*/ 2122899 w 2340010"/>
              <a:gd name="connsiteY14" fmla="*/ 740006 h 2340001"/>
              <a:gd name="connsiteX15" fmla="*/ 1455249 w 2340010"/>
              <a:gd name="connsiteY15" fmla="*/ 2171590 h 2340001"/>
              <a:gd name="connsiteX16" fmla="*/ 540609 w 2340010"/>
              <a:gd name="connsiteY16" fmla="*/ 2180809 h 2340001"/>
              <a:gd name="connsiteX17" fmla="*/ 480213 w 2340010"/>
              <a:gd name="connsiteY17" fmla="*/ 2144349 h 2340001"/>
              <a:gd name="connsiteX18" fmla="*/ 463431 w 2340010"/>
              <a:gd name="connsiteY18" fmla="*/ 2131227 h 2340001"/>
              <a:gd name="connsiteX19" fmla="*/ 104000 w 2340010"/>
              <a:gd name="connsiteY19" fmla="*/ 1557931 h 2340001"/>
              <a:gd name="connsiteX20" fmla="*/ 782081 w 2340010"/>
              <a:gd name="connsiteY20" fmla="*/ 103978 h 2340001"/>
              <a:gd name="connsiteX21" fmla="*/ 1302720 w 2340010"/>
              <a:gd name="connsiteY21" fmla="*/ 1 h 234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0010" h="2340001">
                <a:moveTo>
                  <a:pt x="1833089" y="176805"/>
                </a:moveTo>
                <a:lnTo>
                  <a:pt x="1876580" y="208775"/>
                </a:lnTo>
                <a:cubicBezTo>
                  <a:pt x="2029998" y="343692"/>
                  <a:pt x="2147678" y="539364"/>
                  <a:pt x="2236011" y="782070"/>
                </a:cubicBezTo>
                <a:cubicBezTo>
                  <a:pt x="2471567" y="1428716"/>
                  <a:pt x="2332063" y="1954151"/>
                  <a:pt x="1557929" y="2236023"/>
                </a:cubicBezTo>
                <a:cubicBezTo>
                  <a:pt x="1267629" y="2341725"/>
                  <a:pt x="1023721" y="2363808"/>
                  <a:pt x="819811" y="2315993"/>
                </a:cubicBezTo>
                <a:lnTo>
                  <a:pt x="791609" y="2307511"/>
                </a:lnTo>
                <a:lnTo>
                  <a:pt x="822766" y="2312842"/>
                </a:lnTo>
                <a:cubicBezTo>
                  <a:pt x="1008131" y="2333418"/>
                  <a:pt x="1222670" y="2302709"/>
                  <a:pt x="1470170" y="2212591"/>
                </a:cubicBezTo>
                <a:cubicBezTo>
                  <a:pt x="2262167" y="1924215"/>
                  <a:pt x="2404891" y="1386655"/>
                  <a:pt x="2163899" y="725086"/>
                </a:cubicBezTo>
                <a:cubicBezTo>
                  <a:pt x="2096120" y="538855"/>
                  <a:pt x="2011453" y="379693"/>
                  <a:pt x="1907139" y="253519"/>
                </a:cubicBezTo>
                <a:close/>
                <a:moveTo>
                  <a:pt x="1302720" y="1"/>
                </a:moveTo>
                <a:cubicBezTo>
                  <a:pt x="1360542" y="-76"/>
                  <a:pt x="1415730" y="4502"/>
                  <a:pt x="1468385" y="13519"/>
                </a:cubicBezTo>
                <a:lnTo>
                  <a:pt x="1530109" y="29993"/>
                </a:lnTo>
                <a:lnTo>
                  <a:pt x="1649008" y="87326"/>
                </a:lnTo>
                <a:cubicBezTo>
                  <a:pt x="1860315" y="214937"/>
                  <a:pt x="2014181" y="441290"/>
                  <a:pt x="2122899" y="740006"/>
                </a:cubicBezTo>
                <a:cubicBezTo>
                  <a:pt x="2354831" y="1376704"/>
                  <a:pt x="2217473" y="1894056"/>
                  <a:pt x="1455249" y="2171590"/>
                </a:cubicBezTo>
                <a:cubicBezTo>
                  <a:pt x="1074138" y="2310358"/>
                  <a:pt x="774230" y="2302758"/>
                  <a:pt x="540609" y="2180809"/>
                </a:cubicBezTo>
                <a:lnTo>
                  <a:pt x="480213" y="2144349"/>
                </a:lnTo>
                <a:lnTo>
                  <a:pt x="463431" y="2131227"/>
                </a:lnTo>
                <a:cubicBezTo>
                  <a:pt x="310013" y="1996309"/>
                  <a:pt x="192334" y="1800638"/>
                  <a:pt x="104000" y="1557931"/>
                </a:cubicBezTo>
                <a:cubicBezTo>
                  <a:pt x="-131556" y="910713"/>
                  <a:pt x="7948" y="385850"/>
                  <a:pt x="782081" y="103978"/>
                </a:cubicBezTo>
                <a:cubicBezTo>
                  <a:pt x="975614" y="33511"/>
                  <a:pt x="1148529" y="206"/>
                  <a:pt x="1302720" y="1"/>
                </a:cubicBezTo>
                <a:close/>
              </a:path>
            </a:pathLst>
          </a:custGeom>
        </p:spPr>
        <p:txBody>
          <a:bodyPr wrap="square" anchor="ctr" anchorCtr="0">
            <a:noAutofit/>
          </a:bodyPr>
          <a:lstStyle>
            <a:lvl1pPr marL="0" indent="0" algn="ctr">
              <a:buNone/>
              <a:defRPr sz="1600"/>
            </a:lvl1pPr>
          </a:lstStyle>
          <a:p>
            <a:endParaRPr lang="en-GB"/>
          </a:p>
        </p:txBody>
      </p:sp>
      <p:sp>
        <p:nvSpPr>
          <p:cNvPr id="13" name="Graphic 3">
            <a:extLst>
              <a:ext uri="{FF2B5EF4-FFF2-40B4-BE49-F238E27FC236}">
                <a16:creationId xmlns:a16="http://schemas.microsoft.com/office/drawing/2014/main" id="{6AC9BA15-8150-B8B2-2F87-5A09E55ED02C}"/>
              </a:ext>
            </a:extLst>
          </p:cNvPr>
          <p:cNvSpPr>
            <a:spLocks noChangeAspect="1"/>
          </p:cNvSpPr>
          <p:nvPr userDrawn="1"/>
        </p:nvSpPr>
        <p:spPr>
          <a:xfrm>
            <a:off x="4882748" y="1272965"/>
            <a:ext cx="2340010" cy="2340000"/>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2"/>
            </a:solidFill>
            <a:prstDash val="solid"/>
            <a:miter/>
          </a:ln>
        </p:spPr>
        <p:txBody>
          <a:bodyPr rtlCol="0" anchor="ctr"/>
          <a:lstStyle/>
          <a:p>
            <a:endParaRPr lang="en-GB"/>
          </a:p>
        </p:txBody>
      </p:sp>
      <p:sp>
        <p:nvSpPr>
          <p:cNvPr id="18" name="Picture Placeholder 17">
            <a:extLst>
              <a:ext uri="{FF2B5EF4-FFF2-40B4-BE49-F238E27FC236}">
                <a16:creationId xmlns:a16="http://schemas.microsoft.com/office/drawing/2014/main" id="{805EE218-35EF-48EE-5720-1D6927A82D5F}"/>
              </a:ext>
            </a:extLst>
          </p:cNvPr>
          <p:cNvSpPr>
            <a:spLocks noGrp="1"/>
          </p:cNvSpPr>
          <p:nvPr>
            <p:ph type="pic" sz="quarter" idx="22"/>
          </p:nvPr>
        </p:nvSpPr>
        <p:spPr>
          <a:xfrm>
            <a:off x="4972929" y="1309567"/>
            <a:ext cx="2340010" cy="2340001"/>
          </a:xfrm>
          <a:custGeom>
            <a:avLst/>
            <a:gdLst>
              <a:gd name="connsiteX0" fmla="*/ 1833089 w 2340010"/>
              <a:gd name="connsiteY0" fmla="*/ 176805 h 2340001"/>
              <a:gd name="connsiteX1" fmla="*/ 1876580 w 2340010"/>
              <a:gd name="connsiteY1" fmla="*/ 208775 h 2340001"/>
              <a:gd name="connsiteX2" fmla="*/ 2236011 w 2340010"/>
              <a:gd name="connsiteY2" fmla="*/ 782070 h 2340001"/>
              <a:gd name="connsiteX3" fmla="*/ 1557929 w 2340010"/>
              <a:gd name="connsiteY3" fmla="*/ 2236023 h 2340001"/>
              <a:gd name="connsiteX4" fmla="*/ 819811 w 2340010"/>
              <a:gd name="connsiteY4" fmla="*/ 2315993 h 2340001"/>
              <a:gd name="connsiteX5" fmla="*/ 791609 w 2340010"/>
              <a:gd name="connsiteY5" fmla="*/ 2307511 h 2340001"/>
              <a:gd name="connsiteX6" fmla="*/ 822766 w 2340010"/>
              <a:gd name="connsiteY6" fmla="*/ 2312842 h 2340001"/>
              <a:gd name="connsiteX7" fmla="*/ 1470170 w 2340010"/>
              <a:gd name="connsiteY7" fmla="*/ 2212591 h 2340001"/>
              <a:gd name="connsiteX8" fmla="*/ 2163899 w 2340010"/>
              <a:gd name="connsiteY8" fmla="*/ 725086 h 2340001"/>
              <a:gd name="connsiteX9" fmla="*/ 1907139 w 2340010"/>
              <a:gd name="connsiteY9" fmla="*/ 253519 h 2340001"/>
              <a:gd name="connsiteX10" fmla="*/ 1302720 w 2340010"/>
              <a:gd name="connsiteY10" fmla="*/ 1 h 2340001"/>
              <a:gd name="connsiteX11" fmla="*/ 1468385 w 2340010"/>
              <a:gd name="connsiteY11" fmla="*/ 13519 h 2340001"/>
              <a:gd name="connsiteX12" fmla="*/ 1530109 w 2340010"/>
              <a:gd name="connsiteY12" fmla="*/ 29993 h 2340001"/>
              <a:gd name="connsiteX13" fmla="*/ 1649008 w 2340010"/>
              <a:gd name="connsiteY13" fmla="*/ 87326 h 2340001"/>
              <a:gd name="connsiteX14" fmla="*/ 2122899 w 2340010"/>
              <a:gd name="connsiteY14" fmla="*/ 740006 h 2340001"/>
              <a:gd name="connsiteX15" fmla="*/ 1455249 w 2340010"/>
              <a:gd name="connsiteY15" fmla="*/ 2171590 h 2340001"/>
              <a:gd name="connsiteX16" fmla="*/ 540609 w 2340010"/>
              <a:gd name="connsiteY16" fmla="*/ 2180809 h 2340001"/>
              <a:gd name="connsiteX17" fmla="*/ 480213 w 2340010"/>
              <a:gd name="connsiteY17" fmla="*/ 2144349 h 2340001"/>
              <a:gd name="connsiteX18" fmla="*/ 463431 w 2340010"/>
              <a:gd name="connsiteY18" fmla="*/ 2131227 h 2340001"/>
              <a:gd name="connsiteX19" fmla="*/ 104000 w 2340010"/>
              <a:gd name="connsiteY19" fmla="*/ 1557931 h 2340001"/>
              <a:gd name="connsiteX20" fmla="*/ 782081 w 2340010"/>
              <a:gd name="connsiteY20" fmla="*/ 103978 h 2340001"/>
              <a:gd name="connsiteX21" fmla="*/ 1302720 w 2340010"/>
              <a:gd name="connsiteY21" fmla="*/ 1 h 234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0010" h="2340001">
                <a:moveTo>
                  <a:pt x="1833089" y="176805"/>
                </a:moveTo>
                <a:lnTo>
                  <a:pt x="1876580" y="208775"/>
                </a:lnTo>
                <a:cubicBezTo>
                  <a:pt x="2029998" y="343692"/>
                  <a:pt x="2147678" y="539364"/>
                  <a:pt x="2236011" y="782070"/>
                </a:cubicBezTo>
                <a:cubicBezTo>
                  <a:pt x="2471567" y="1428716"/>
                  <a:pt x="2332063" y="1954151"/>
                  <a:pt x="1557929" y="2236023"/>
                </a:cubicBezTo>
                <a:cubicBezTo>
                  <a:pt x="1267629" y="2341725"/>
                  <a:pt x="1023721" y="2363808"/>
                  <a:pt x="819811" y="2315993"/>
                </a:cubicBezTo>
                <a:lnTo>
                  <a:pt x="791609" y="2307511"/>
                </a:lnTo>
                <a:lnTo>
                  <a:pt x="822766" y="2312842"/>
                </a:lnTo>
                <a:cubicBezTo>
                  <a:pt x="1008131" y="2333418"/>
                  <a:pt x="1222670" y="2302709"/>
                  <a:pt x="1470170" y="2212591"/>
                </a:cubicBezTo>
                <a:cubicBezTo>
                  <a:pt x="2262167" y="1924215"/>
                  <a:pt x="2404891" y="1386655"/>
                  <a:pt x="2163899" y="725086"/>
                </a:cubicBezTo>
                <a:cubicBezTo>
                  <a:pt x="2096120" y="538855"/>
                  <a:pt x="2011453" y="379693"/>
                  <a:pt x="1907139" y="253519"/>
                </a:cubicBezTo>
                <a:close/>
                <a:moveTo>
                  <a:pt x="1302720" y="1"/>
                </a:moveTo>
                <a:cubicBezTo>
                  <a:pt x="1360542" y="-76"/>
                  <a:pt x="1415730" y="4502"/>
                  <a:pt x="1468385" y="13519"/>
                </a:cubicBezTo>
                <a:lnTo>
                  <a:pt x="1530109" y="29993"/>
                </a:lnTo>
                <a:lnTo>
                  <a:pt x="1649008" y="87326"/>
                </a:lnTo>
                <a:cubicBezTo>
                  <a:pt x="1860315" y="214937"/>
                  <a:pt x="2014181" y="441290"/>
                  <a:pt x="2122899" y="740006"/>
                </a:cubicBezTo>
                <a:cubicBezTo>
                  <a:pt x="2354831" y="1376704"/>
                  <a:pt x="2217473" y="1894056"/>
                  <a:pt x="1455249" y="2171590"/>
                </a:cubicBezTo>
                <a:cubicBezTo>
                  <a:pt x="1074138" y="2310358"/>
                  <a:pt x="774230" y="2302758"/>
                  <a:pt x="540609" y="2180809"/>
                </a:cubicBezTo>
                <a:lnTo>
                  <a:pt x="480213" y="2144349"/>
                </a:lnTo>
                <a:lnTo>
                  <a:pt x="463431" y="2131227"/>
                </a:lnTo>
                <a:cubicBezTo>
                  <a:pt x="310013" y="1996309"/>
                  <a:pt x="192334" y="1800638"/>
                  <a:pt x="104000" y="1557931"/>
                </a:cubicBezTo>
                <a:cubicBezTo>
                  <a:pt x="-131556" y="910713"/>
                  <a:pt x="7948" y="385850"/>
                  <a:pt x="782081" y="103978"/>
                </a:cubicBezTo>
                <a:cubicBezTo>
                  <a:pt x="975614" y="33511"/>
                  <a:pt x="1148529" y="206"/>
                  <a:pt x="1302720" y="1"/>
                </a:cubicBezTo>
                <a:close/>
              </a:path>
            </a:pathLst>
          </a:custGeom>
        </p:spPr>
        <p:txBody>
          <a:bodyPr wrap="square" anchor="ctr" anchorCtr="0">
            <a:noAutofit/>
          </a:bodyPr>
          <a:lstStyle>
            <a:lvl1pPr marL="0" indent="0" algn="ctr">
              <a:buNone/>
              <a:defRPr sz="1600"/>
            </a:lvl1pPr>
          </a:lstStyle>
          <a:p>
            <a:endParaRPr lang="en-GB"/>
          </a:p>
        </p:txBody>
      </p:sp>
      <p:sp>
        <p:nvSpPr>
          <p:cNvPr id="21" name="Graphic 3">
            <a:extLst>
              <a:ext uri="{FF2B5EF4-FFF2-40B4-BE49-F238E27FC236}">
                <a16:creationId xmlns:a16="http://schemas.microsoft.com/office/drawing/2014/main" id="{8B4353A5-8F67-216C-5BB9-B1CE9EA0EE46}"/>
              </a:ext>
            </a:extLst>
          </p:cNvPr>
          <p:cNvSpPr>
            <a:spLocks noChangeAspect="1"/>
          </p:cNvSpPr>
          <p:nvPr userDrawn="1"/>
        </p:nvSpPr>
        <p:spPr>
          <a:xfrm>
            <a:off x="8710266" y="1272965"/>
            <a:ext cx="2340010" cy="2340000"/>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2"/>
            </a:solidFill>
            <a:prstDash val="solid"/>
            <a:miter/>
          </a:ln>
        </p:spPr>
        <p:txBody>
          <a:bodyPr rtlCol="0" anchor="ctr"/>
          <a:lstStyle/>
          <a:p>
            <a:endParaRPr lang="en-GB"/>
          </a:p>
        </p:txBody>
      </p:sp>
      <p:sp>
        <p:nvSpPr>
          <p:cNvPr id="22" name="Picture Placeholder 21">
            <a:extLst>
              <a:ext uri="{FF2B5EF4-FFF2-40B4-BE49-F238E27FC236}">
                <a16:creationId xmlns:a16="http://schemas.microsoft.com/office/drawing/2014/main" id="{90256E1A-9064-DBD9-3627-993302A07AEE}"/>
              </a:ext>
            </a:extLst>
          </p:cNvPr>
          <p:cNvSpPr>
            <a:spLocks noGrp="1"/>
          </p:cNvSpPr>
          <p:nvPr>
            <p:ph type="pic" sz="quarter" idx="23"/>
          </p:nvPr>
        </p:nvSpPr>
        <p:spPr>
          <a:xfrm>
            <a:off x="8800447" y="1309567"/>
            <a:ext cx="2340010" cy="2340001"/>
          </a:xfrm>
          <a:custGeom>
            <a:avLst/>
            <a:gdLst>
              <a:gd name="connsiteX0" fmla="*/ 1833089 w 2340010"/>
              <a:gd name="connsiteY0" fmla="*/ 176805 h 2340001"/>
              <a:gd name="connsiteX1" fmla="*/ 1876580 w 2340010"/>
              <a:gd name="connsiteY1" fmla="*/ 208775 h 2340001"/>
              <a:gd name="connsiteX2" fmla="*/ 2236011 w 2340010"/>
              <a:gd name="connsiteY2" fmla="*/ 782070 h 2340001"/>
              <a:gd name="connsiteX3" fmla="*/ 1557929 w 2340010"/>
              <a:gd name="connsiteY3" fmla="*/ 2236023 h 2340001"/>
              <a:gd name="connsiteX4" fmla="*/ 819811 w 2340010"/>
              <a:gd name="connsiteY4" fmla="*/ 2315993 h 2340001"/>
              <a:gd name="connsiteX5" fmla="*/ 791609 w 2340010"/>
              <a:gd name="connsiteY5" fmla="*/ 2307511 h 2340001"/>
              <a:gd name="connsiteX6" fmla="*/ 822766 w 2340010"/>
              <a:gd name="connsiteY6" fmla="*/ 2312842 h 2340001"/>
              <a:gd name="connsiteX7" fmla="*/ 1470170 w 2340010"/>
              <a:gd name="connsiteY7" fmla="*/ 2212591 h 2340001"/>
              <a:gd name="connsiteX8" fmla="*/ 2163899 w 2340010"/>
              <a:gd name="connsiteY8" fmla="*/ 725086 h 2340001"/>
              <a:gd name="connsiteX9" fmla="*/ 1907139 w 2340010"/>
              <a:gd name="connsiteY9" fmla="*/ 253519 h 2340001"/>
              <a:gd name="connsiteX10" fmla="*/ 1302720 w 2340010"/>
              <a:gd name="connsiteY10" fmla="*/ 1 h 2340001"/>
              <a:gd name="connsiteX11" fmla="*/ 1468385 w 2340010"/>
              <a:gd name="connsiteY11" fmla="*/ 13519 h 2340001"/>
              <a:gd name="connsiteX12" fmla="*/ 1530109 w 2340010"/>
              <a:gd name="connsiteY12" fmla="*/ 29993 h 2340001"/>
              <a:gd name="connsiteX13" fmla="*/ 1649008 w 2340010"/>
              <a:gd name="connsiteY13" fmla="*/ 87326 h 2340001"/>
              <a:gd name="connsiteX14" fmla="*/ 2122899 w 2340010"/>
              <a:gd name="connsiteY14" fmla="*/ 740006 h 2340001"/>
              <a:gd name="connsiteX15" fmla="*/ 1455249 w 2340010"/>
              <a:gd name="connsiteY15" fmla="*/ 2171590 h 2340001"/>
              <a:gd name="connsiteX16" fmla="*/ 540609 w 2340010"/>
              <a:gd name="connsiteY16" fmla="*/ 2180809 h 2340001"/>
              <a:gd name="connsiteX17" fmla="*/ 480213 w 2340010"/>
              <a:gd name="connsiteY17" fmla="*/ 2144349 h 2340001"/>
              <a:gd name="connsiteX18" fmla="*/ 463431 w 2340010"/>
              <a:gd name="connsiteY18" fmla="*/ 2131227 h 2340001"/>
              <a:gd name="connsiteX19" fmla="*/ 104000 w 2340010"/>
              <a:gd name="connsiteY19" fmla="*/ 1557931 h 2340001"/>
              <a:gd name="connsiteX20" fmla="*/ 782081 w 2340010"/>
              <a:gd name="connsiteY20" fmla="*/ 103978 h 2340001"/>
              <a:gd name="connsiteX21" fmla="*/ 1302720 w 2340010"/>
              <a:gd name="connsiteY21" fmla="*/ 1 h 234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0010" h="2340001">
                <a:moveTo>
                  <a:pt x="1833089" y="176805"/>
                </a:moveTo>
                <a:lnTo>
                  <a:pt x="1876580" y="208775"/>
                </a:lnTo>
                <a:cubicBezTo>
                  <a:pt x="2029998" y="343692"/>
                  <a:pt x="2147678" y="539364"/>
                  <a:pt x="2236011" y="782070"/>
                </a:cubicBezTo>
                <a:cubicBezTo>
                  <a:pt x="2471567" y="1428716"/>
                  <a:pt x="2332063" y="1954151"/>
                  <a:pt x="1557929" y="2236023"/>
                </a:cubicBezTo>
                <a:cubicBezTo>
                  <a:pt x="1267629" y="2341725"/>
                  <a:pt x="1023721" y="2363808"/>
                  <a:pt x="819811" y="2315993"/>
                </a:cubicBezTo>
                <a:lnTo>
                  <a:pt x="791609" y="2307511"/>
                </a:lnTo>
                <a:lnTo>
                  <a:pt x="822766" y="2312842"/>
                </a:lnTo>
                <a:cubicBezTo>
                  <a:pt x="1008131" y="2333418"/>
                  <a:pt x="1222670" y="2302709"/>
                  <a:pt x="1470170" y="2212591"/>
                </a:cubicBezTo>
                <a:cubicBezTo>
                  <a:pt x="2262167" y="1924215"/>
                  <a:pt x="2404891" y="1386655"/>
                  <a:pt x="2163899" y="725086"/>
                </a:cubicBezTo>
                <a:cubicBezTo>
                  <a:pt x="2096120" y="538855"/>
                  <a:pt x="2011453" y="379693"/>
                  <a:pt x="1907139" y="253519"/>
                </a:cubicBezTo>
                <a:close/>
                <a:moveTo>
                  <a:pt x="1302720" y="1"/>
                </a:moveTo>
                <a:cubicBezTo>
                  <a:pt x="1360542" y="-76"/>
                  <a:pt x="1415730" y="4502"/>
                  <a:pt x="1468385" y="13519"/>
                </a:cubicBezTo>
                <a:lnTo>
                  <a:pt x="1530109" y="29993"/>
                </a:lnTo>
                <a:lnTo>
                  <a:pt x="1649008" y="87326"/>
                </a:lnTo>
                <a:cubicBezTo>
                  <a:pt x="1860315" y="214937"/>
                  <a:pt x="2014181" y="441290"/>
                  <a:pt x="2122899" y="740006"/>
                </a:cubicBezTo>
                <a:cubicBezTo>
                  <a:pt x="2354831" y="1376704"/>
                  <a:pt x="2217473" y="1894056"/>
                  <a:pt x="1455249" y="2171590"/>
                </a:cubicBezTo>
                <a:cubicBezTo>
                  <a:pt x="1074138" y="2310358"/>
                  <a:pt x="774230" y="2302758"/>
                  <a:pt x="540609" y="2180809"/>
                </a:cubicBezTo>
                <a:lnTo>
                  <a:pt x="480213" y="2144349"/>
                </a:lnTo>
                <a:lnTo>
                  <a:pt x="463431" y="2131227"/>
                </a:lnTo>
                <a:cubicBezTo>
                  <a:pt x="310013" y="1996309"/>
                  <a:pt x="192334" y="1800638"/>
                  <a:pt x="104000" y="1557931"/>
                </a:cubicBezTo>
                <a:cubicBezTo>
                  <a:pt x="-131556" y="910713"/>
                  <a:pt x="7948" y="385850"/>
                  <a:pt x="782081" y="103978"/>
                </a:cubicBezTo>
                <a:cubicBezTo>
                  <a:pt x="975614" y="33511"/>
                  <a:pt x="1148529" y="206"/>
                  <a:pt x="1302720" y="1"/>
                </a:cubicBezTo>
                <a:close/>
              </a:path>
            </a:pathLst>
          </a:custGeom>
        </p:spPr>
        <p:txBody>
          <a:bodyPr wrap="square" anchor="ctr" anchorCtr="0">
            <a:noAutofit/>
          </a:bodyPr>
          <a:lstStyle>
            <a:lvl1pPr marL="0" indent="0" algn="ctr">
              <a:buNone/>
              <a:defRPr sz="1600"/>
            </a:lvl1pPr>
          </a:lstStyle>
          <a:p>
            <a:endParaRPr lang="en-GB"/>
          </a:p>
        </p:txBody>
      </p:sp>
    </p:spTree>
    <p:extLst>
      <p:ext uri="{BB962C8B-B14F-4D97-AF65-F5344CB8AC3E}">
        <p14:creationId xmlns:p14="http://schemas.microsoft.com/office/powerpoint/2010/main" val="4062933489"/>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480219" y="454804"/>
            <a:ext cx="7416006" cy="1440000"/>
          </a:xfrm>
        </p:spPr>
        <p:txBody>
          <a:bodyPr wrap="square">
            <a:spAutoFit/>
          </a:bodyPr>
          <a:lstStyle>
            <a:lvl1pPr>
              <a:defRPr>
                <a:solidFill>
                  <a:schemeClr val="accent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479425" y="6370580"/>
            <a:ext cx="10023475" cy="184666"/>
          </a:xfrm>
        </p:spPr>
        <p:txBody>
          <a:bodyPr>
            <a:spAutoFit/>
          </a:bodyPr>
          <a:lstStyle/>
          <a:p>
            <a:endParaRPr lang="en-GB"/>
          </a:p>
        </p:txBody>
      </p:sp>
      <p:grpSp>
        <p:nvGrpSpPr>
          <p:cNvPr id="6" name="Group 5">
            <a:extLst>
              <a:ext uri="{FF2B5EF4-FFF2-40B4-BE49-F238E27FC236}">
                <a16:creationId xmlns:a16="http://schemas.microsoft.com/office/drawing/2014/main" id="{00979CDD-9E66-2B98-6337-F0BB0E642C00}"/>
              </a:ext>
            </a:extLst>
          </p:cNvPr>
          <p:cNvGrpSpPr/>
          <p:nvPr userDrawn="1"/>
        </p:nvGrpSpPr>
        <p:grpSpPr>
          <a:xfrm>
            <a:off x="9534945" y="0"/>
            <a:ext cx="3205163" cy="1296863"/>
            <a:chOff x="9534945" y="0"/>
            <a:chExt cx="3205163" cy="1296863"/>
          </a:xfrm>
        </p:grpSpPr>
        <p:pic>
          <p:nvPicPr>
            <p:cNvPr id="28" name="Graphic 27">
              <a:extLst>
                <a:ext uri="{FF2B5EF4-FFF2-40B4-BE49-F238E27FC236}">
                  <a16:creationId xmlns:a16="http://schemas.microsoft.com/office/drawing/2014/main" id="{259FEB4B-DBDB-4303-D108-5D4C753A670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9" name="Graphic 18">
              <a:extLst>
                <a:ext uri="{FF2B5EF4-FFF2-40B4-BE49-F238E27FC236}">
                  <a16:creationId xmlns:a16="http://schemas.microsoft.com/office/drawing/2014/main" id="{88C3D8DA-441A-842C-8DE5-09DC13651C5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grpSp>
        <p:nvGrpSpPr>
          <p:cNvPr id="4" name="Group 3">
            <a:extLst>
              <a:ext uri="{FF2B5EF4-FFF2-40B4-BE49-F238E27FC236}">
                <a16:creationId xmlns:a16="http://schemas.microsoft.com/office/drawing/2014/main" id="{24C772C4-CCF1-3F24-30E6-EBCDC820E82B}"/>
              </a:ext>
            </a:extLst>
          </p:cNvPr>
          <p:cNvGrpSpPr/>
          <p:nvPr userDrawn="1"/>
        </p:nvGrpSpPr>
        <p:grpSpPr>
          <a:xfrm>
            <a:off x="11321658" y="6245023"/>
            <a:ext cx="416795" cy="416882"/>
            <a:chOff x="11187830" y="6245023"/>
            <a:chExt cx="416795" cy="416882"/>
          </a:xfrm>
        </p:grpSpPr>
        <p:sp>
          <p:nvSpPr>
            <p:cNvPr id="10" name="Freeform: Shape 9">
              <a:extLst>
                <a:ext uri="{FF2B5EF4-FFF2-40B4-BE49-F238E27FC236}">
                  <a16:creationId xmlns:a16="http://schemas.microsoft.com/office/drawing/2014/main" id="{603894B9-45FE-1F24-5105-DBA4841AD1AF}"/>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1" name="Freeform: Shape 10">
              <a:extLst>
                <a:ext uri="{FF2B5EF4-FFF2-40B4-BE49-F238E27FC236}">
                  <a16:creationId xmlns:a16="http://schemas.microsoft.com/office/drawing/2014/main" id="{90CFB431-D7D4-7599-AF3D-102E9E9A782B}"/>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18" name="Picture Placeholder 17">
            <a:extLst>
              <a:ext uri="{FF2B5EF4-FFF2-40B4-BE49-F238E27FC236}">
                <a16:creationId xmlns:a16="http://schemas.microsoft.com/office/drawing/2014/main" id="{96D0DE6F-335F-AA16-6D18-46D3692D9E22}"/>
              </a:ext>
            </a:extLst>
          </p:cNvPr>
          <p:cNvSpPr>
            <a:spLocks noGrp="1"/>
          </p:cNvSpPr>
          <p:nvPr>
            <p:ph type="pic" sz="quarter" idx="13"/>
          </p:nvPr>
        </p:nvSpPr>
        <p:spPr>
          <a:xfrm>
            <a:off x="8181936" y="1476105"/>
            <a:ext cx="4095128" cy="4789318"/>
          </a:xfrm>
          <a:custGeom>
            <a:avLst/>
            <a:gdLst>
              <a:gd name="connsiteX0" fmla="*/ 4095128 w 4095128"/>
              <a:gd name="connsiteY0" fmla="*/ 3973500 h 4789318"/>
              <a:gd name="connsiteX1" fmla="*/ 4095128 w 4095128"/>
              <a:gd name="connsiteY1" fmla="*/ 4089275 h 4789318"/>
              <a:gd name="connsiteX2" fmla="*/ 3946384 w 4095128"/>
              <a:gd name="connsiteY2" fmla="*/ 4201065 h 4789318"/>
              <a:gd name="connsiteX3" fmla="*/ 3188634 w 4095128"/>
              <a:gd name="connsiteY3" fmla="*/ 4576504 h 4789318"/>
              <a:gd name="connsiteX4" fmla="*/ 1677918 w 4095128"/>
              <a:gd name="connsiteY4" fmla="*/ 4740179 h 4789318"/>
              <a:gd name="connsiteX5" fmla="*/ 1586363 w 4095128"/>
              <a:gd name="connsiteY5" fmla="*/ 4712644 h 4789318"/>
              <a:gd name="connsiteX6" fmla="*/ 1782761 w 4095128"/>
              <a:gd name="connsiteY6" fmla="*/ 4746247 h 4789318"/>
              <a:gd name="connsiteX7" fmla="*/ 3087304 w 4095128"/>
              <a:gd name="connsiteY7" fmla="*/ 4544238 h 4789318"/>
              <a:gd name="connsiteX8" fmla="*/ 4047285 w 4095128"/>
              <a:gd name="connsiteY8" fmla="*/ 4018216 h 4789318"/>
              <a:gd name="connsiteX9" fmla="*/ 3566310 w 4095128"/>
              <a:gd name="connsiteY9" fmla="*/ 229311 h 4789318"/>
              <a:gd name="connsiteX10" fmla="*/ 3569337 w 4095128"/>
              <a:gd name="connsiteY10" fmla="*/ 230861 h 4789318"/>
              <a:gd name="connsiteX11" fmla="*/ 3991786 w 4095128"/>
              <a:gd name="connsiteY11" fmla="*/ 575604 h 4789318"/>
              <a:gd name="connsiteX12" fmla="*/ 4095128 w 4095128"/>
              <a:gd name="connsiteY12" fmla="*/ 700564 h 4789318"/>
              <a:gd name="connsiteX13" fmla="*/ 4095128 w 4095128"/>
              <a:gd name="connsiteY13" fmla="*/ 767553 h 4789318"/>
              <a:gd name="connsiteX14" fmla="*/ 4069637 w 4095128"/>
              <a:gd name="connsiteY14" fmla="*/ 729241 h 4789318"/>
              <a:gd name="connsiteX15" fmla="*/ 3622130 w 4095128"/>
              <a:gd name="connsiteY15" fmla="*/ 266613 h 4789318"/>
              <a:gd name="connsiteX16" fmla="*/ 2666294 w 4095128"/>
              <a:gd name="connsiteY16" fmla="*/ 2 h 4789318"/>
              <a:gd name="connsiteX17" fmla="*/ 3058816 w 4095128"/>
              <a:gd name="connsiteY17" fmla="*/ 37653 h 4789318"/>
              <a:gd name="connsiteX18" fmla="*/ 3144420 w 4095128"/>
              <a:gd name="connsiteY18" fmla="*/ 59815 h 4789318"/>
              <a:gd name="connsiteX19" fmla="*/ 3205345 w 4095128"/>
              <a:gd name="connsiteY19" fmla="*/ 79187 h 4789318"/>
              <a:gd name="connsiteX20" fmla="*/ 4046104 w 4095128"/>
              <a:gd name="connsiteY20" fmla="*/ 750416 h 4789318"/>
              <a:gd name="connsiteX21" fmla="*/ 4095128 w 4095128"/>
              <a:gd name="connsiteY21" fmla="*/ 824097 h 4789318"/>
              <a:gd name="connsiteX22" fmla="*/ 4095128 w 4095128"/>
              <a:gd name="connsiteY22" fmla="*/ 3911708 h 4789318"/>
              <a:gd name="connsiteX23" fmla="*/ 4024168 w 4095128"/>
              <a:gd name="connsiteY23" fmla="*/ 3978030 h 4789318"/>
              <a:gd name="connsiteX24" fmla="*/ 3082097 w 4095128"/>
              <a:gd name="connsiteY24" fmla="*/ 4494238 h 4789318"/>
              <a:gd name="connsiteX25" fmla="*/ 867844 w 4095128"/>
              <a:gd name="connsiteY25" fmla="*/ 4282227 h 4789318"/>
              <a:gd name="connsiteX26" fmla="*/ 795135 w 4095128"/>
              <a:gd name="connsiteY26" fmla="*/ 4210802 h 4789318"/>
              <a:gd name="connsiteX27" fmla="*/ 658405 w 4095128"/>
              <a:gd name="connsiteY27" fmla="*/ 4045469 h 4789318"/>
              <a:gd name="connsiteX28" fmla="*/ 212858 w 4095128"/>
              <a:gd name="connsiteY28" fmla="*/ 3188642 h 4789318"/>
              <a:gd name="connsiteX29" fmla="*/ 1600695 w 4095128"/>
              <a:gd name="connsiteY29" fmla="*/ 212814 h 4789318"/>
              <a:gd name="connsiteX30" fmla="*/ 2666294 w 4095128"/>
              <a:gd name="connsiteY30" fmla="*/ 2 h 47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95128" h="4789318">
                <a:moveTo>
                  <a:pt x="4095128" y="3973500"/>
                </a:moveTo>
                <a:lnTo>
                  <a:pt x="4095128" y="4089275"/>
                </a:lnTo>
                <a:lnTo>
                  <a:pt x="3946384" y="4201065"/>
                </a:lnTo>
                <a:cubicBezTo>
                  <a:pt x="3737131" y="4342637"/>
                  <a:pt x="3485715" y="4468333"/>
                  <a:pt x="3188634" y="4576504"/>
                </a:cubicBezTo>
                <a:cubicBezTo>
                  <a:pt x="2594473" y="4792846"/>
                  <a:pt x="2095262" y="4838044"/>
                  <a:pt x="1677918" y="4740179"/>
                </a:cubicBezTo>
                <a:lnTo>
                  <a:pt x="1586363" y="4712644"/>
                </a:lnTo>
                <a:lnTo>
                  <a:pt x="1782761" y="4746247"/>
                </a:lnTo>
                <a:cubicBezTo>
                  <a:pt x="2156278" y="4787709"/>
                  <a:pt x="2588583" y="4725829"/>
                  <a:pt x="3087304" y="4544238"/>
                </a:cubicBezTo>
                <a:cubicBezTo>
                  <a:pt x="3486280" y="4398966"/>
                  <a:pt x="3803486" y="4222312"/>
                  <a:pt x="4047285" y="4018216"/>
                </a:cubicBezTo>
                <a:close/>
                <a:moveTo>
                  <a:pt x="3566310" y="229311"/>
                </a:moveTo>
                <a:lnTo>
                  <a:pt x="3569337" y="230861"/>
                </a:lnTo>
                <a:cubicBezTo>
                  <a:pt x="3724467" y="321303"/>
                  <a:pt x="3864918" y="437001"/>
                  <a:pt x="3991786" y="575604"/>
                </a:cubicBezTo>
                <a:lnTo>
                  <a:pt x="4095128" y="700564"/>
                </a:lnTo>
                <a:lnTo>
                  <a:pt x="4095128" y="767553"/>
                </a:lnTo>
                <a:lnTo>
                  <a:pt x="4069637" y="729241"/>
                </a:lnTo>
                <a:cubicBezTo>
                  <a:pt x="3938201" y="545194"/>
                  <a:pt x="3789581" y="389806"/>
                  <a:pt x="3622130" y="266613"/>
                </a:cubicBezTo>
                <a:close/>
                <a:moveTo>
                  <a:pt x="2666294" y="2"/>
                </a:moveTo>
                <a:cubicBezTo>
                  <a:pt x="2804362" y="-182"/>
                  <a:pt x="2935095" y="12601"/>
                  <a:pt x="3058816" y="37653"/>
                </a:cubicBezTo>
                <a:lnTo>
                  <a:pt x="3144420" y="59815"/>
                </a:lnTo>
                <a:lnTo>
                  <a:pt x="3205345" y="79187"/>
                </a:lnTo>
                <a:cubicBezTo>
                  <a:pt x="3543016" y="204401"/>
                  <a:pt x="3820381" y="434341"/>
                  <a:pt x="4046104" y="750416"/>
                </a:cubicBezTo>
                <a:lnTo>
                  <a:pt x="4095128" y="824097"/>
                </a:lnTo>
                <a:lnTo>
                  <a:pt x="4095128" y="3911708"/>
                </a:lnTo>
                <a:lnTo>
                  <a:pt x="4024168" y="3978030"/>
                </a:lnTo>
                <a:cubicBezTo>
                  <a:pt x="3784919" y="4178317"/>
                  <a:pt x="3473630" y="4351676"/>
                  <a:pt x="3082097" y="4494238"/>
                </a:cubicBezTo>
                <a:cubicBezTo>
                  <a:pt x="2103265" y="4850643"/>
                  <a:pt x="1385136" y="4737142"/>
                  <a:pt x="867844" y="4282227"/>
                </a:cubicBezTo>
                <a:lnTo>
                  <a:pt x="795135" y="4210802"/>
                </a:lnTo>
                <a:lnTo>
                  <a:pt x="658405" y="4045469"/>
                </a:lnTo>
                <a:cubicBezTo>
                  <a:pt x="480610" y="3808192"/>
                  <a:pt x="333387" y="3519810"/>
                  <a:pt x="212858" y="3188642"/>
                </a:cubicBezTo>
                <a:cubicBezTo>
                  <a:pt x="-269259" y="1863972"/>
                  <a:pt x="16268" y="789725"/>
                  <a:pt x="1600695" y="212814"/>
                </a:cubicBezTo>
                <a:cubicBezTo>
                  <a:pt x="1996802" y="68587"/>
                  <a:pt x="2350710" y="423"/>
                  <a:pt x="2666294" y="2"/>
                </a:cubicBezTo>
                <a:close/>
              </a:path>
            </a:pathLst>
          </a:custGeom>
        </p:spPr>
        <p:txBody>
          <a:bodyPr wrap="square" anchor="ctr" anchorCtr="0">
            <a:noAutofit/>
          </a:bodyPr>
          <a:lstStyle>
            <a:lvl1pPr marL="0" indent="0" algn="ctr">
              <a:buNone/>
              <a:defRPr sz="1600"/>
            </a:lvl1pPr>
          </a:lstStyle>
          <a:p>
            <a:endParaRPr lang="en-GB"/>
          </a:p>
        </p:txBody>
      </p:sp>
      <p:sp>
        <p:nvSpPr>
          <p:cNvPr id="27" name="Freeform: Shape 26">
            <a:extLst>
              <a:ext uri="{FF2B5EF4-FFF2-40B4-BE49-F238E27FC236}">
                <a16:creationId xmlns:a16="http://schemas.microsoft.com/office/drawing/2014/main" id="{1F2654C8-9555-1DC0-551C-240E51BCE251}"/>
              </a:ext>
            </a:extLst>
          </p:cNvPr>
          <p:cNvSpPr/>
          <p:nvPr userDrawn="1"/>
        </p:nvSpPr>
        <p:spPr>
          <a:xfrm>
            <a:off x="8085224" y="1428074"/>
            <a:ext cx="4191840" cy="4789318"/>
          </a:xfrm>
          <a:custGeom>
            <a:avLst/>
            <a:gdLst>
              <a:gd name="connsiteX0" fmla="*/ 2666294 w 4191840"/>
              <a:gd name="connsiteY0" fmla="*/ 2 h 4789318"/>
              <a:gd name="connsiteX1" fmla="*/ 4130925 w 4191840"/>
              <a:gd name="connsiteY1" fmla="*/ 743850 h 4789318"/>
              <a:gd name="connsiteX2" fmla="*/ 4191840 w 4191840"/>
              <a:gd name="connsiteY2" fmla="*/ 833265 h 4789318"/>
              <a:gd name="connsiteX3" fmla="*/ 4191840 w 4191840"/>
              <a:gd name="connsiteY3" fmla="*/ 4007413 h 4789318"/>
              <a:gd name="connsiteX4" fmla="*/ 4141713 w 4191840"/>
              <a:gd name="connsiteY4" fmla="*/ 4054264 h 4789318"/>
              <a:gd name="connsiteX5" fmla="*/ 3188634 w 4191840"/>
              <a:gd name="connsiteY5" fmla="*/ 4576504 h 4789318"/>
              <a:gd name="connsiteX6" fmla="*/ 212858 w 4191840"/>
              <a:gd name="connsiteY6" fmla="*/ 3188642 h 4789318"/>
              <a:gd name="connsiteX7" fmla="*/ 1600695 w 4191840"/>
              <a:gd name="connsiteY7" fmla="*/ 212814 h 4789318"/>
              <a:gd name="connsiteX8" fmla="*/ 2666294 w 4191840"/>
              <a:gd name="connsiteY8" fmla="*/ 2 h 47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840" h="4789318">
                <a:moveTo>
                  <a:pt x="2666294" y="2"/>
                </a:moveTo>
                <a:cubicBezTo>
                  <a:pt x="3297462" y="-839"/>
                  <a:pt x="3775335" y="269295"/>
                  <a:pt x="4130925" y="743850"/>
                </a:cubicBezTo>
                <a:lnTo>
                  <a:pt x="4191840" y="833265"/>
                </a:lnTo>
                <a:lnTo>
                  <a:pt x="4191840" y="4007413"/>
                </a:lnTo>
                <a:lnTo>
                  <a:pt x="4141713" y="4054264"/>
                </a:lnTo>
                <a:cubicBezTo>
                  <a:pt x="3899667" y="4256892"/>
                  <a:pt x="3584742" y="4432276"/>
                  <a:pt x="3188634" y="4576504"/>
                </a:cubicBezTo>
                <a:cubicBezTo>
                  <a:pt x="1604205" y="5153414"/>
                  <a:pt x="694973" y="4513312"/>
                  <a:pt x="212858" y="3188642"/>
                </a:cubicBezTo>
                <a:cubicBezTo>
                  <a:pt x="-269259" y="1863972"/>
                  <a:pt x="16268" y="789725"/>
                  <a:pt x="1600695" y="212814"/>
                </a:cubicBezTo>
                <a:cubicBezTo>
                  <a:pt x="1996802" y="68587"/>
                  <a:pt x="2350710" y="423"/>
                  <a:pt x="2666294" y="2"/>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8" name="Text Placeholder 7">
            <a:extLst>
              <a:ext uri="{FF2B5EF4-FFF2-40B4-BE49-F238E27FC236}">
                <a16:creationId xmlns:a16="http://schemas.microsoft.com/office/drawing/2014/main" id="{7E38ECC3-C126-795A-FE5A-7797A9C239C6}"/>
              </a:ext>
            </a:extLst>
          </p:cNvPr>
          <p:cNvSpPr>
            <a:spLocks noGrp="1"/>
          </p:cNvSpPr>
          <p:nvPr>
            <p:ph type="body" sz="quarter" idx="14"/>
          </p:nvPr>
        </p:nvSpPr>
        <p:spPr>
          <a:xfrm>
            <a:off x="479425" y="1895475"/>
            <a:ext cx="7415213" cy="4125913"/>
          </a:xfrm>
        </p:spPr>
        <p:txBody>
          <a:bodyPr>
            <a:normAutofit/>
          </a:bodyPr>
          <a:lstStyle>
            <a:lvl1pPr marL="0" indent="0">
              <a:lnSpc>
                <a:spcPct val="110000"/>
              </a:lnSpc>
              <a:spcBef>
                <a:spcPts val="0"/>
              </a:spcBef>
              <a:spcAft>
                <a:spcPts val="1200"/>
              </a:spcAft>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655682384"/>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_Image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480219" y="454804"/>
            <a:ext cx="3599656" cy="1952806"/>
          </a:xfrm>
        </p:spPr>
        <p:txBody>
          <a:bodyPr wrap="square">
            <a:spAutoFit/>
          </a:bodyPr>
          <a:lstStyle>
            <a:lvl1pPr>
              <a:defRPr>
                <a:solidFill>
                  <a:schemeClr val="accent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479426" y="6370580"/>
            <a:ext cx="3599656" cy="184666"/>
          </a:xfrm>
        </p:spPr>
        <p:txBody>
          <a:bodyPr wrap="square">
            <a:spAutoFit/>
          </a:bodyPr>
          <a:lstStyle/>
          <a:p>
            <a:endParaRPr lang="en-GB"/>
          </a:p>
        </p:txBody>
      </p:sp>
      <p:grpSp>
        <p:nvGrpSpPr>
          <p:cNvPr id="6" name="Group 5">
            <a:extLst>
              <a:ext uri="{FF2B5EF4-FFF2-40B4-BE49-F238E27FC236}">
                <a16:creationId xmlns:a16="http://schemas.microsoft.com/office/drawing/2014/main" id="{6A24B6AA-F620-8698-0A94-65C892B0F4C0}"/>
              </a:ext>
            </a:extLst>
          </p:cNvPr>
          <p:cNvGrpSpPr/>
          <p:nvPr userDrawn="1"/>
        </p:nvGrpSpPr>
        <p:grpSpPr>
          <a:xfrm>
            <a:off x="9534945" y="0"/>
            <a:ext cx="3205163" cy="1296863"/>
            <a:chOff x="9534945" y="0"/>
            <a:chExt cx="3205163" cy="1296863"/>
          </a:xfrm>
        </p:grpSpPr>
        <p:pic>
          <p:nvPicPr>
            <p:cNvPr id="28" name="Graphic 27">
              <a:extLst>
                <a:ext uri="{FF2B5EF4-FFF2-40B4-BE49-F238E27FC236}">
                  <a16:creationId xmlns:a16="http://schemas.microsoft.com/office/drawing/2014/main" id="{259FEB4B-DBDB-4303-D108-5D4C753A670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9" name="Graphic 18">
              <a:extLst>
                <a:ext uri="{FF2B5EF4-FFF2-40B4-BE49-F238E27FC236}">
                  <a16:creationId xmlns:a16="http://schemas.microsoft.com/office/drawing/2014/main" id="{88C3D8DA-441A-842C-8DE5-09DC13651C5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grpSp>
        <p:nvGrpSpPr>
          <p:cNvPr id="4" name="Group 3">
            <a:extLst>
              <a:ext uri="{FF2B5EF4-FFF2-40B4-BE49-F238E27FC236}">
                <a16:creationId xmlns:a16="http://schemas.microsoft.com/office/drawing/2014/main" id="{24C772C4-CCF1-3F24-30E6-EBCDC820E82B}"/>
              </a:ext>
            </a:extLst>
          </p:cNvPr>
          <p:cNvGrpSpPr/>
          <p:nvPr userDrawn="1"/>
        </p:nvGrpSpPr>
        <p:grpSpPr>
          <a:xfrm>
            <a:off x="11321658" y="6245023"/>
            <a:ext cx="416795" cy="416882"/>
            <a:chOff x="11187830" y="6245023"/>
            <a:chExt cx="416795" cy="416882"/>
          </a:xfrm>
        </p:grpSpPr>
        <p:sp>
          <p:nvSpPr>
            <p:cNvPr id="10" name="Freeform: Shape 9">
              <a:extLst>
                <a:ext uri="{FF2B5EF4-FFF2-40B4-BE49-F238E27FC236}">
                  <a16:creationId xmlns:a16="http://schemas.microsoft.com/office/drawing/2014/main" id="{603894B9-45FE-1F24-5105-DBA4841AD1AF}"/>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1" name="Freeform: Shape 10">
              <a:extLst>
                <a:ext uri="{FF2B5EF4-FFF2-40B4-BE49-F238E27FC236}">
                  <a16:creationId xmlns:a16="http://schemas.microsoft.com/office/drawing/2014/main" id="{90CFB431-D7D4-7599-AF3D-102E9E9A782B}"/>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7" name="Text Placeholder 7">
            <a:extLst>
              <a:ext uri="{FF2B5EF4-FFF2-40B4-BE49-F238E27FC236}">
                <a16:creationId xmlns:a16="http://schemas.microsoft.com/office/drawing/2014/main" id="{D24FB502-3780-C153-C19E-75FA8D3AAD73}"/>
              </a:ext>
            </a:extLst>
          </p:cNvPr>
          <p:cNvSpPr>
            <a:spLocks noGrp="1"/>
          </p:cNvSpPr>
          <p:nvPr>
            <p:ph type="body" sz="quarter" idx="14"/>
          </p:nvPr>
        </p:nvSpPr>
        <p:spPr>
          <a:xfrm>
            <a:off x="479425" y="2407610"/>
            <a:ext cx="3599657" cy="3613778"/>
          </a:xfrm>
        </p:spPr>
        <p:txBody>
          <a:bodyPr>
            <a:normAutofit/>
          </a:bodyPr>
          <a:lstStyle>
            <a:lvl1pPr marL="0" indent="0">
              <a:lnSpc>
                <a:spcPct val="110000"/>
              </a:lnSpc>
              <a:spcBef>
                <a:spcPts val="0"/>
              </a:spcBef>
              <a:spcAft>
                <a:spcPts val="1200"/>
              </a:spcAft>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48" name="Group 47">
            <a:extLst>
              <a:ext uri="{FF2B5EF4-FFF2-40B4-BE49-F238E27FC236}">
                <a16:creationId xmlns:a16="http://schemas.microsoft.com/office/drawing/2014/main" id="{046146EC-72F4-782D-6E4F-963467C80EE1}"/>
              </a:ext>
            </a:extLst>
          </p:cNvPr>
          <p:cNvGrpSpPr/>
          <p:nvPr userDrawn="1"/>
        </p:nvGrpSpPr>
        <p:grpSpPr>
          <a:xfrm>
            <a:off x="4271730" y="-128336"/>
            <a:ext cx="8057315" cy="6817643"/>
            <a:chOff x="4271730" y="-128336"/>
            <a:chExt cx="8057315" cy="6817643"/>
          </a:xfrm>
        </p:grpSpPr>
        <p:sp>
          <p:nvSpPr>
            <p:cNvPr id="49" name="Freeform: Shape 48">
              <a:extLst>
                <a:ext uri="{FF2B5EF4-FFF2-40B4-BE49-F238E27FC236}">
                  <a16:creationId xmlns:a16="http://schemas.microsoft.com/office/drawing/2014/main" id="{279EA739-CF4B-18FB-FAC8-BE75B29952C9}"/>
                </a:ext>
              </a:extLst>
            </p:cNvPr>
            <p:cNvSpPr>
              <a:spLocks noChangeAspect="1"/>
            </p:cNvSpPr>
            <p:nvPr userDrawn="1"/>
          </p:nvSpPr>
          <p:spPr>
            <a:xfrm>
              <a:off x="8835613" y="1561554"/>
              <a:ext cx="3493432" cy="4320001"/>
            </a:xfrm>
            <a:custGeom>
              <a:avLst/>
              <a:gdLst>
                <a:gd name="connsiteX0" fmla="*/ 2405018 w 3493432"/>
                <a:gd name="connsiteY0" fmla="*/ 2 h 4320001"/>
                <a:gd name="connsiteX1" fmla="*/ 3464450 w 3493432"/>
                <a:gd name="connsiteY1" fmla="*/ 385430 h 4320001"/>
                <a:gd name="connsiteX2" fmla="*/ 3493432 w 3493432"/>
                <a:gd name="connsiteY2" fmla="*/ 413900 h 4320001"/>
                <a:gd name="connsiteX3" fmla="*/ 3493432 w 3493432"/>
                <a:gd name="connsiteY3" fmla="*/ 3829775 h 4320001"/>
                <a:gd name="connsiteX4" fmla="*/ 3358128 w 3493432"/>
                <a:gd name="connsiteY4" fmla="*/ 3912263 h 4320001"/>
                <a:gd name="connsiteX5" fmla="*/ 2876174 w 3493432"/>
                <a:gd name="connsiteY5" fmla="*/ 4128041 h 4320001"/>
                <a:gd name="connsiteX6" fmla="*/ 192000 w 3493432"/>
                <a:gd name="connsiteY6" fmla="*/ 2876180 h 4320001"/>
                <a:gd name="connsiteX7" fmla="*/ 1443840 w 3493432"/>
                <a:gd name="connsiteY7" fmla="*/ 191960 h 4320001"/>
                <a:gd name="connsiteX8" fmla="*/ 2405018 w 3493432"/>
                <a:gd name="connsiteY8" fmla="*/ 2 h 43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3432" h="4320001">
                  <a:moveTo>
                    <a:pt x="2405018" y="2"/>
                  </a:moveTo>
                  <a:cubicBezTo>
                    <a:pt x="2832007" y="-567"/>
                    <a:pt x="3181218" y="136351"/>
                    <a:pt x="3464450" y="385430"/>
                  </a:cubicBezTo>
                  <a:lnTo>
                    <a:pt x="3493432" y="413900"/>
                  </a:lnTo>
                  <a:lnTo>
                    <a:pt x="3493432" y="3829775"/>
                  </a:lnTo>
                  <a:lnTo>
                    <a:pt x="3358128" y="3912263"/>
                  </a:lnTo>
                  <a:cubicBezTo>
                    <a:pt x="3215159" y="3990921"/>
                    <a:pt x="3054820" y="4062994"/>
                    <a:pt x="2876174" y="4128041"/>
                  </a:cubicBezTo>
                  <a:cubicBezTo>
                    <a:pt x="1447006" y="4648419"/>
                    <a:pt x="626871" y="4071042"/>
                    <a:pt x="192000" y="2876180"/>
                  </a:cubicBezTo>
                  <a:cubicBezTo>
                    <a:pt x="-242873" y="1681317"/>
                    <a:pt x="14673" y="712338"/>
                    <a:pt x="1443840" y="191960"/>
                  </a:cubicBezTo>
                  <a:cubicBezTo>
                    <a:pt x="1801132" y="61866"/>
                    <a:pt x="2120359" y="381"/>
                    <a:pt x="2405018" y="2"/>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50" name="Graphic 3">
              <a:extLst>
                <a:ext uri="{FF2B5EF4-FFF2-40B4-BE49-F238E27FC236}">
                  <a16:creationId xmlns:a16="http://schemas.microsoft.com/office/drawing/2014/main" id="{06CC996E-0E5D-07D0-5979-052BD5581F8F}"/>
                </a:ext>
              </a:extLst>
            </p:cNvPr>
            <p:cNvSpPr>
              <a:spLocks noChangeAspect="1"/>
            </p:cNvSpPr>
            <p:nvPr userDrawn="1"/>
          </p:nvSpPr>
          <p:spPr>
            <a:xfrm>
              <a:off x="5393480" y="3449320"/>
              <a:ext cx="3240000" cy="3239987"/>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6"/>
              </a:solid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C5B321-C11C-3F9A-8204-B49AE131A009}"/>
                </a:ext>
              </a:extLst>
            </p:cNvPr>
            <p:cNvSpPr>
              <a:spLocks noChangeAspect="1"/>
            </p:cNvSpPr>
            <p:nvPr userDrawn="1"/>
          </p:nvSpPr>
          <p:spPr>
            <a:xfrm>
              <a:off x="4271730" y="-128336"/>
              <a:ext cx="5040022" cy="3207700"/>
            </a:xfrm>
            <a:custGeom>
              <a:avLst/>
              <a:gdLst>
                <a:gd name="connsiteX0" fmla="*/ 40473 w 5040022"/>
                <a:gd name="connsiteY0" fmla="*/ 0 h 3207700"/>
                <a:gd name="connsiteX1" fmla="*/ 4865029 w 5040022"/>
                <a:gd name="connsiteY1" fmla="*/ 0 h 3207700"/>
                <a:gd name="connsiteX2" fmla="*/ 4901549 w 5040022"/>
                <a:gd name="connsiteY2" fmla="*/ 110180 h 3207700"/>
                <a:gd name="connsiteX3" fmla="*/ 3355540 w 5040022"/>
                <a:gd name="connsiteY3" fmla="*/ 2983747 h 3207700"/>
                <a:gd name="connsiteX4" fmla="*/ 224000 w 5040022"/>
                <a:gd name="connsiteY4" fmla="*/ 1523242 h 3207700"/>
                <a:gd name="connsiteX5" fmla="*/ 23512 w 5040022"/>
                <a:gd name="connsiteY5" fmla="*/ 79864 h 320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22" h="3207700">
                  <a:moveTo>
                    <a:pt x="40473" y="0"/>
                  </a:moveTo>
                  <a:lnTo>
                    <a:pt x="4865029" y="0"/>
                  </a:lnTo>
                  <a:lnTo>
                    <a:pt x="4901549" y="110180"/>
                  </a:lnTo>
                  <a:cubicBezTo>
                    <a:pt x="5280476" y="1384348"/>
                    <a:pt x="4918695" y="2414584"/>
                    <a:pt x="3355540" y="2983747"/>
                  </a:cubicBezTo>
                  <a:cubicBezTo>
                    <a:pt x="1688176" y="3590855"/>
                    <a:pt x="731352" y="2917248"/>
                    <a:pt x="224000" y="1523242"/>
                  </a:cubicBezTo>
                  <a:cubicBezTo>
                    <a:pt x="33743" y="1000489"/>
                    <a:pt x="-42914" y="514796"/>
                    <a:pt x="23512" y="79864"/>
                  </a:cubicBezTo>
                  <a:close/>
                </a:path>
              </a:pathLst>
            </a:custGeom>
            <a:noFill/>
            <a:ln w="38100" cap="flat">
              <a:solidFill>
                <a:schemeClr val="accent4"/>
              </a:solidFill>
              <a:prstDash val="solid"/>
              <a:miter/>
            </a:ln>
          </p:spPr>
          <p:txBody>
            <a:bodyPr wrap="square" rtlCol="0" anchor="ctr">
              <a:noAutofit/>
            </a:bodyPr>
            <a:lstStyle/>
            <a:p>
              <a:endParaRPr lang="en-GB"/>
            </a:p>
          </p:txBody>
        </p:sp>
      </p:grpSp>
      <p:sp>
        <p:nvSpPr>
          <p:cNvPr id="3" name="Picture Placeholder 2">
            <a:extLst>
              <a:ext uri="{FF2B5EF4-FFF2-40B4-BE49-F238E27FC236}">
                <a16:creationId xmlns:a16="http://schemas.microsoft.com/office/drawing/2014/main" id="{F767BA6A-6AD6-98F0-9601-8316596092C3}"/>
              </a:ext>
            </a:extLst>
          </p:cNvPr>
          <p:cNvSpPr>
            <a:spLocks noGrp="1"/>
          </p:cNvSpPr>
          <p:nvPr>
            <p:ph type="pic" sz="quarter" idx="15"/>
          </p:nvPr>
        </p:nvSpPr>
        <p:spPr>
          <a:xfrm>
            <a:off x="8923616" y="1600877"/>
            <a:ext cx="3396720" cy="4320001"/>
          </a:xfrm>
          <a:custGeom>
            <a:avLst/>
            <a:gdLst>
              <a:gd name="connsiteX0" fmla="*/ 3396720 w 3396720"/>
              <a:gd name="connsiteY0" fmla="*/ 3802433 h 4320001"/>
              <a:gd name="connsiteX1" fmla="*/ 3396720 w 3396720"/>
              <a:gd name="connsiteY1" fmla="*/ 3888736 h 4320001"/>
              <a:gd name="connsiteX2" fmla="*/ 3358128 w 3396720"/>
              <a:gd name="connsiteY2" fmla="*/ 3912263 h 4320001"/>
              <a:gd name="connsiteX3" fmla="*/ 2876174 w 3396720"/>
              <a:gd name="connsiteY3" fmla="*/ 4128041 h 4320001"/>
              <a:gd name="connsiteX4" fmla="*/ 1513496 w 3396720"/>
              <a:gd name="connsiteY4" fmla="*/ 4275678 h 4320001"/>
              <a:gd name="connsiteX5" fmla="*/ 1413751 w 3396720"/>
              <a:gd name="connsiteY5" fmla="*/ 4245680 h 4320001"/>
              <a:gd name="connsiteX6" fmla="*/ 1607448 w 3396720"/>
              <a:gd name="connsiteY6" fmla="*/ 4278820 h 4320001"/>
              <a:gd name="connsiteX7" fmla="*/ 2785430 w 3396720"/>
              <a:gd name="connsiteY7" fmla="*/ 4096410 h 4320001"/>
              <a:gd name="connsiteX8" fmla="*/ 3271401 w 3396720"/>
              <a:gd name="connsiteY8" fmla="*/ 3878834 h 4320001"/>
              <a:gd name="connsiteX9" fmla="*/ 3300609 w 3396720"/>
              <a:gd name="connsiteY9" fmla="*/ 259756 h 4320001"/>
              <a:gd name="connsiteX10" fmla="*/ 3317281 w 3396720"/>
              <a:gd name="connsiteY10" fmla="*/ 270355 h 4320001"/>
              <a:gd name="connsiteX11" fmla="*/ 3396720 w 3396720"/>
              <a:gd name="connsiteY11" fmla="*/ 332470 h 4320001"/>
              <a:gd name="connsiteX12" fmla="*/ 3396720 w 3396720"/>
              <a:gd name="connsiteY12" fmla="*/ 339925 h 4320001"/>
              <a:gd name="connsiteX13" fmla="*/ 3378610 w 3396720"/>
              <a:gd name="connsiteY13" fmla="*/ 322610 h 4320001"/>
              <a:gd name="connsiteX14" fmla="*/ 2405018 w 3396720"/>
              <a:gd name="connsiteY14" fmla="*/ 2 h 4320001"/>
              <a:gd name="connsiteX15" fmla="*/ 2782894 w 3396720"/>
              <a:gd name="connsiteY15" fmla="*/ 38975 h 4320001"/>
              <a:gd name="connsiteX16" fmla="*/ 2823546 w 3396720"/>
              <a:gd name="connsiteY16" fmla="*/ 49502 h 4320001"/>
              <a:gd name="connsiteX17" fmla="*/ 2891852 w 3396720"/>
              <a:gd name="connsiteY17" fmla="*/ 71221 h 4320001"/>
              <a:gd name="connsiteX18" fmla="*/ 3363694 w 3396720"/>
              <a:gd name="connsiteY18" fmla="*/ 355167 h 4320001"/>
              <a:gd name="connsiteX19" fmla="*/ 3396720 w 3396720"/>
              <a:gd name="connsiteY19" fmla="*/ 386742 h 4320001"/>
              <a:gd name="connsiteX20" fmla="*/ 3396720 w 3396720"/>
              <a:gd name="connsiteY20" fmla="*/ 3768197 h 4320001"/>
              <a:gd name="connsiteX21" fmla="*/ 3258257 w 3396720"/>
              <a:gd name="connsiteY21" fmla="*/ 3852610 h 4320001"/>
              <a:gd name="connsiteX22" fmla="*/ 2780319 w 3396720"/>
              <a:gd name="connsiteY22" fmla="*/ 4066590 h 4320001"/>
              <a:gd name="connsiteX23" fmla="*/ 1079661 w 3396720"/>
              <a:gd name="connsiteY23" fmla="*/ 4083730 h 4320001"/>
              <a:gd name="connsiteX24" fmla="*/ 933411 w 3396720"/>
              <a:gd name="connsiteY24" fmla="*/ 3995443 h 4320001"/>
              <a:gd name="connsiteX25" fmla="*/ 855564 w 3396720"/>
              <a:gd name="connsiteY25" fmla="*/ 3934572 h 4320001"/>
              <a:gd name="connsiteX26" fmla="*/ 192000 w 3396720"/>
              <a:gd name="connsiteY26" fmla="*/ 2876180 h 4320001"/>
              <a:gd name="connsiteX27" fmla="*/ 1443840 w 3396720"/>
              <a:gd name="connsiteY27" fmla="*/ 191960 h 4320001"/>
              <a:gd name="connsiteX28" fmla="*/ 2405018 w 3396720"/>
              <a:gd name="connsiteY28" fmla="*/ 2 h 43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96720" h="4320001">
                <a:moveTo>
                  <a:pt x="3396720" y="3802433"/>
                </a:moveTo>
                <a:lnTo>
                  <a:pt x="3396720" y="3888736"/>
                </a:lnTo>
                <a:lnTo>
                  <a:pt x="3358128" y="3912263"/>
                </a:lnTo>
                <a:cubicBezTo>
                  <a:pt x="3215159" y="3990921"/>
                  <a:pt x="3054820" y="4062994"/>
                  <a:pt x="2876174" y="4128041"/>
                </a:cubicBezTo>
                <a:cubicBezTo>
                  <a:pt x="2340236" y="4323183"/>
                  <a:pt x="1889943" y="4363953"/>
                  <a:pt x="1513496" y="4275678"/>
                </a:cubicBezTo>
                <a:lnTo>
                  <a:pt x="1413751" y="4245680"/>
                </a:lnTo>
                <a:lnTo>
                  <a:pt x="1607448" y="4278820"/>
                </a:lnTo>
                <a:cubicBezTo>
                  <a:pt x="1944728" y="4316260"/>
                  <a:pt x="2335093" y="4260383"/>
                  <a:pt x="2785430" y="4096410"/>
                </a:cubicBezTo>
                <a:cubicBezTo>
                  <a:pt x="2965565" y="4030821"/>
                  <a:pt x="3127241" y="3958147"/>
                  <a:pt x="3271401" y="3878834"/>
                </a:cubicBezTo>
                <a:close/>
                <a:moveTo>
                  <a:pt x="3300609" y="259756"/>
                </a:moveTo>
                <a:lnTo>
                  <a:pt x="3317281" y="270355"/>
                </a:lnTo>
                <a:lnTo>
                  <a:pt x="3396720" y="332470"/>
                </a:lnTo>
                <a:lnTo>
                  <a:pt x="3396720" y="339925"/>
                </a:lnTo>
                <a:lnTo>
                  <a:pt x="3378610" y="322610"/>
                </a:lnTo>
                <a:close/>
                <a:moveTo>
                  <a:pt x="2405018" y="2"/>
                </a:moveTo>
                <a:cubicBezTo>
                  <a:pt x="2538452" y="-176"/>
                  <a:pt x="2664291" y="13073"/>
                  <a:pt x="2782894" y="38975"/>
                </a:cubicBezTo>
                <a:lnTo>
                  <a:pt x="2823546" y="49502"/>
                </a:lnTo>
                <a:lnTo>
                  <a:pt x="2891852" y="71221"/>
                </a:lnTo>
                <a:cubicBezTo>
                  <a:pt x="3066465" y="135970"/>
                  <a:pt x="3223258" y="231666"/>
                  <a:pt x="3363694" y="355167"/>
                </a:cubicBezTo>
                <a:lnTo>
                  <a:pt x="3396720" y="386742"/>
                </a:lnTo>
                <a:lnTo>
                  <a:pt x="3396720" y="3768197"/>
                </a:lnTo>
                <a:lnTo>
                  <a:pt x="3258257" y="3852610"/>
                </a:lnTo>
                <a:cubicBezTo>
                  <a:pt x="3116480" y="3930613"/>
                  <a:pt x="2957476" y="4002085"/>
                  <a:pt x="2780319" y="4066590"/>
                </a:cubicBezTo>
                <a:cubicBezTo>
                  <a:pt x="2071690" y="4324611"/>
                  <a:pt x="1514050" y="4310480"/>
                  <a:pt x="1079661" y="4083730"/>
                </a:cubicBezTo>
                <a:lnTo>
                  <a:pt x="933411" y="3995443"/>
                </a:lnTo>
                <a:lnTo>
                  <a:pt x="855564" y="3934572"/>
                </a:lnTo>
                <a:cubicBezTo>
                  <a:pt x="572331" y="3685493"/>
                  <a:pt x="355077" y="3324253"/>
                  <a:pt x="192000" y="2876180"/>
                </a:cubicBezTo>
                <a:cubicBezTo>
                  <a:pt x="-242873" y="1681317"/>
                  <a:pt x="14673" y="712338"/>
                  <a:pt x="1443840" y="191960"/>
                </a:cubicBezTo>
                <a:cubicBezTo>
                  <a:pt x="1801132" y="61866"/>
                  <a:pt x="2120359" y="381"/>
                  <a:pt x="2405018" y="2"/>
                </a:cubicBezTo>
                <a:close/>
              </a:path>
            </a:pathLst>
          </a:custGeom>
        </p:spPr>
        <p:txBody>
          <a:bodyPr wrap="square" anchor="ctr" anchorCtr="0">
            <a:noAutofit/>
          </a:bodyPr>
          <a:lstStyle>
            <a:lvl1pPr marL="0" indent="0" algn="ctr">
              <a:buNone/>
              <a:defRPr sz="1800">
                <a:solidFill>
                  <a:schemeClr val="bg1"/>
                </a:solidFill>
              </a:defRPr>
            </a:lvl1pPr>
          </a:lstStyle>
          <a:p>
            <a:endParaRPr lang="en-GB"/>
          </a:p>
        </p:txBody>
      </p:sp>
      <p:sp>
        <p:nvSpPr>
          <p:cNvPr id="8" name="Picture Placeholder 7">
            <a:extLst>
              <a:ext uri="{FF2B5EF4-FFF2-40B4-BE49-F238E27FC236}">
                <a16:creationId xmlns:a16="http://schemas.microsoft.com/office/drawing/2014/main" id="{A459FB7C-3C89-C593-77EB-07EBF9953660}"/>
              </a:ext>
            </a:extLst>
          </p:cNvPr>
          <p:cNvSpPr>
            <a:spLocks noGrp="1"/>
          </p:cNvSpPr>
          <p:nvPr>
            <p:ph type="pic" sz="quarter" idx="16"/>
          </p:nvPr>
        </p:nvSpPr>
        <p:spPr>
          <a:xfrm>
            <a:off x="4368442" y="-128336"/>
            <a:ext cx="5040022" cy="3255732"/>
          </a:xfrm>
          <a:custGeom>
            <a:avLst/>
            <a:gdLst>
              <a:gd name="connsiteX0" fmla="*/ 4781016 w 5040022"/>
              <a:gd name="connsiteY0" fmla="*/ 0 h 3255732"/>
              <a:gd name="connsiteX1" fmla="*/ 4849108 w 5040022"/>
              <a:gd name="connsiteY1" fmla="*/ 0 h 3255732"/>
              <a:gd name="connsiteX2" fmla="*/ 4901549 w 5040022"/>
              <a:gd name="connsiteY2" fmla="*/ 158211 h 3255732"/>
              <a:gd name="connsiteX3" fmla="*/ 3355540 w 5040022"/>
              <a:gd name="connsiteY3" fmla="*/ 3031778 h 3255732"/>
              <a:gd name="connsiteX4" fmla="*/ 1765748 w 5040022"/>
              <a:gd name="connsiteY4" fmla="*/ 3204021 h 3255732"/>
              <a:gd name="connsiteX5" fmla="*/ 1679629 w 5040022"/>
              <a:gd name="connsiteY5" fmla="*/ 3178121 h 3255732"/>
              <a:gd name="connsiteX6" fmla="*/ 1886708 w 5040022"/>
              <a:gd name="connsiteY6" fmla="*/ 3213551 h 3255732"/>
              <a:gd name="connsiteX7" fmla="*/ 3259398 w 5040022"/>
              <a:gd name="connsiteY7" fmla="*/ 3000990 h 3255732"/>
              <a:gd name="connsiteX8" fmla="*/ 4816448 w 5040022"/>
              <a:gd name="connsiteY8" fmla="*/ 106897 h 3255732"/>
              <a:gd name="connsiteX9" fmla="*/ 50674 w 5040022"/>
              <a:gd name="connsiteY9" fmla="*/ 0 h 3255732"/>
              <a:gd name="connsiteX10" fmla="*/ 4749954 w 5040022"/>
              <a:gd name="connsiteY10" fmla="*/ 0 h 3255732"/>
              <a:gd name="connsiteX11" fmla="*/ 4787824 w 5040022"/>
              <a:gd name="connsiteY11" fmla="*/ 114253 h 3255732"/>
              <a:gd name="connsiteX12" fmla="*/ 3252860 w 5040022"/>
              <a:gd name="connsiteY12" fmla="*/ 2967295 h 3255732"/>
              <a:gd name="connsiteX13" fmla="*/ 1266377 w 5040022"/>
              <a:gd name="connsiteY13" fmla="*/ 2987316 h 3255732"/>
              <a:gd name="connsiteX14" fmla="*/ 1106635 w 5040022"/>
              <a:gd name="connsiteY14" fmla="*/ 2890884 h 3255732"/>
              <a:gd name="connsiteX15" fmla="*/ 998159 w 5040022"/>
              <a:gd name="connsiteY15" fmla="*/ 2806064 h 3255732"/>
              <a:gd name="connsiteX16" fmla="*/ 224000 w 5040022"/>
              <a:gd name="connsiteY16" fmla="*/ 1571273 h 3255732"/>
              <a:gd name="connsiteX17" fmla="*/ 23512 w 5040022"/>
              <a:gd name="connsiteY17" fmla="*/ 127895 h 325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0022" h="3255732">
                <a:moveTo>
                  <a:pt x="4781016" y="0"/>
                </a:moveTo>
                <a:lnTo>
                  <a:pt x="4849108" y="0"/>
                </a:lnTo>
                <a:lnTo>
                  <a:pt x="4901549" y="158211"/>
                </a:lnTo>
                <a:cubicBezTo>
                  <a:pt x="5280476" y="1432379"/>
                  <a:pt x="4918695" y="2462615"/>
                  <a:pt x="3355540" y="3031778"/>
                </a:cubicBezTo>
                <a:cubicBezTo>
                  <a:pt x="2730279" y="3259444"/>
                  <a:pt x="2204937" y="3307009"/>
                  <a:pt x="1765748" y="3204021"/>
                </a:cubicBezTo>
                <a:lnTo>
                  <a:pt x="1679629" y="3178121"/>
                </a:lnTo>
                <a:lnTo>
                  <a:pt x="1886708" y="3213551"/>
                </a:lnTo>
                <a:cubicBezTo>
                  <a:pt x="2279737" y="3257180"/>
                  <a:pt x="2734625" y="3192066"/>
                  <a:pt x="3259398" y="3000990"/>
                </a:cubicBezTo>
                <a:cubicBezTo>
                  <a:pt x="4833717" y="2427761"/>
                  <a:pt x="5198083" y="1390166"/>
                  <a:pt x="4816448" y="106897"/>
                </a:cubicBezTo>
                <a:close/>
                <a:moveTo>
                  <a:pt x="50674" y="0"/>
                </a:moveTo>
                <a:lnTo>
                  <a:pt x="4749954" y="0"/>
                </a:lnTo>
                <a:lnTo>
                  <a:pt x="4787824" y="114253"/>
                </a:lnTo>
                <a:cubicBezTo>
                  <a:pt x="5164046" y="1379319"/>
                  <a:pt x="4804848" y="2402197"/>
                  <a:pt x="3252860" y="2967295"/>
                </a:cubicBezTo>
                <a:cubicBezTo>
                  <a:pt x="2425133" y="3268681"/>
                  <a:pt x="1773772" y="3252175"/>
                  <a:pt x="1266377" y="2987316"/>
                </a:cubicBezTo>
                <a:lnTo>
                  <a:pt x="1106635" y="2890884"/>
                </a:lnTo>
                <a:lnTo>
                  <a:pt x="998159" y="2806064"/>
                </a:lnTo>
                <a:cubicBezTo>
                  <a:pt x="667721" y="2515472"/>
                  <a:pt x="414257" y="2094025"/>
                  <a:pt x="224000" y="1571273"/>
                </a:cubicBezTo>
                <a:cubicBezTo>
                  <a:pt x="33743" y="1048520"/>
                  <a:pt x="-42914" y="562827"/>
                  <a:pt x="23512" y="127895"/>
                </a:cubicBezTo>
                <a:close/>
              </a:path>
            </a:pathLst>
          </a:custGeom>
        </p:spPr>
        <p:txBody>
          <a:bodyPr wrap="square" anchor="ctr" anchorCtr="0">
            <a:noAutofit/>
          </a:bodyPr>
          <a:lstStyle>
            <a:lvl1pPr marL="0" indent="0" algn="ctr">
              <a:buNone/>
              <a:defRPr sz="1800">
                <a:solidFill>
                  <a:schemeClr val="bg1"/>
                </a:solidFill>
              </a:defRPr>
            </a:lvl1pPr>
          </a:lstStyle>
          <a:p>
            <a:endParaRPr lang="en-GB"/>
          </a:p>
        </p:txBody>
      </p:sp>
      <p:sp>
        <p:nvSpPr>
          <p:cNvPr id="9" name="Picture Placeholder 8">
            <a:extLst>
              <a:ext uri="{FF2B5EF4-FFF2-40B4-BE49-F238E27FC236}">
                <a16:creationId xmlns:a16="http://schemas.microsoft.com/office/drawing/2014/main" id="{91F37818-3CB6-B697-43F4-1B3928099492}"/>
              </a:ext>
            </a:extLst>
          </p:cNvPr>
          <p:cNvSpPr>
            <a:spLocks noGrp="1"/>
          </p:cNvSpPr>
          <p:nvPr>
            <p:ph type="pic" sz="quarter" idx="17"/>
          </p:nvPr>
        </p:nvSpPr>
        <p:spPr>
          <a:xfrm>
            <a:off x="5490192" y="3497350"/>
            <a:ext cx="3240000" cy="3239989"/>
          </a:xfrm>
          <a:custGeom>
            <a:avLst/>
            <a:gdLst>
              <a:gd name="connsiteX0" fmla="*/ 2487021 w 3240000"/>
              <a:gd name="connsiteY0" fmla="*/ 203410 h 3239989"/>
              <a:gd name="connsiteX1" fmla="*/ 2516335 w 3240000"/>
              <a:gd name="connsiteY1" fmla="*/ 223000 h 3239989"/>
              <a:gd name="connsiteX2" fmla="*/ 3096002 w 3240000"/>
              <a:gd name="connsiteY2" fmla="*/ 1082863 h 3239989"/>
              <a:gd name="connsiteX3" fmla="*/ 2157124 w 3240000"/>
              <a:gd name="connsiteY3" fmla="*/ 3096020 h 3239989"/>
              <a:gd name="connsiteX4" fmla="*/ 998525 w 3240000"/>
              <a:gd name="connsiteY4" fmla="*/ 3165666 h 3239989"/>
              <a:gd name="connsiteX5" fmla="*/ 984584 w 3240000"/>
              <a:gd name="connsiteY5" fmla="*/ 3159473 h 3239989"/>
              <a:gd name="connsiteX6" fmla="*/ 1033015 w 3240000"/>
              <a:gd name="connsiteY6" fmla="*/ 3174039 h 3239989"/>
              <a:gd name="connsiteX7" fmla="*/ 2066380 w 3240000"/>
              <a:gd name="connsiteY7" fmla="*/ 3062081 h 3239989"/>
              <a:gd name="connsiteX8" fmla="*/ 3015694 w 3240000"/>
              <a:gd name="connsiteY8" fmla="*/ 1026549 h 3239989"/>
              <a:gd name="connsiteX9" fmla="*/ 2512491 w 3240000"/>
              <a:gd name="connsiteY9" fmla="*/ 223934 h 3239989"/>
              <a:gd name="connsiteX10" fmla="*/ 1803759 w 3240000"/>
              <a:gd name="connsiteY10" fmla="*/ 2 h 3239989"/>
              <a:gd name="connsiteX11" fmla="*/ 2033140 w 3240000"/>
              <a:gd name="connsiteY11" fmla="*/ 18720 h 3239989"/>
              <a:gd name="connsiteX12" fmla="*/ 2118988 w 3240000"/>
              <a:gd name="connsiteY12" fmla="*/ 37460 h 3239989"/>
              <a:gd name="connsiteX13" fmla="*/ 2137861 w 3240000"/>
              <a:gd name="connsiteY13" fmla="*/ 43461 h 3239989"/>
              <a:gd name="connsiteX14" fmla="*/ 2982895 w 3240000"/>
              <a:gd name="connsiteY14" fmla="*/ 1040798 h 3239989"/>
              <a:gd name="connsiteX15" fmla="*/ 2054445 w 3240000"/>
              <a:gd name="connsiteY15" fmla="*/ 3031594 h 3239989"/>
              <a:gd name="connsiteX16" fmla="*/ 782524 w 3240000"/>
              <a:gd name="connsiteY16" fmla="*/ 3044413 h 3239989"/>
              <a:gd name="connsiteX17" fmla="*/ 689164 w 3240000"/>
              <a:gd name="connsiteY17" fmla="*/ 2988054 h 3239989"/>
              <a:gd name="connsiteX18" fmla="*/ 641671 w 3240000"/>
              <a:gd name="connsiteY18" fmla="*/ 2950918 h 3239989"/>
              <a:gd name="connsiteX19" fmla="*/ 144000 w 3240000"/>
              <a:gd name="connsiteY19" fmla="*/ 2157127 h 3239989"/>
              <a:gd name="connsiteX20" fmla="*/ 1082877 w 3240000"/>
              <a:gd name="connsiteY20" fmla="*/ 143971 h 3239989"/>
              <a:gd name="connsiteX21" fmla="*/ 1803759 w 3240000"/>
              <a:gd name="connsiteY21" fmla="*/ 2 h 323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40000" h="3239989">
                <a:moveTo>
                  <a:pt x="2487021" y="203410"/>
                </a:moveTo>
                <a:lnTo>
                  <a:pt x="2516335" y="223000"/>
                </a:lnTo>
                <a:cubicBezTo>
                  <a:pt x="2769385" y="409167"/>
                  <a:pt x="2958407" y="704803"/>
                  <a:pt x="3096002" y="1082863"/>
                </a:cubicBezTo>
                <a:cubicBezTo>
                  <a:pt x="3422154" y="1978215"/>
                  <a:pt x="3228996" y="2705738"/>
                  <a:pt x="2157124" y="3096020"/>
                </a:cubicBezTo>
                <a:cubicBezTo>
                  <a:pt x="1688180" y="3266768"/>
                  <a:pt x="1306665" y="3279929"/>
                  <a:pt x="998525" y="3165666"/>
                </a:cubicBezTo>
                <a:lnTo>
                  <a:pt x="984584" y="3159473"/>
                </a:lnTo>
                <a:lnTo>
                  <a:pt x="1033015" y="3174039"/>
                </a:lnTo>
                <a:cubicBezTo>
                  <a:pt x="1318488" y="3240981"/>
                  <a:pt x="1659961" y="3210064"/>
                  <a:pt x="2066380" y="3062081"/>
                </a:cubicBezTo>
                <a:cubicBezTo>
                  <a:pt x="3150167" y="2667462"/>
                  <a:pt x="3345472" y="1931853"/>
                  <a:pt x="3015694" y="1026549"/>
                </a:cubicBezTo>
                <a:cubicBezTo>
                  <a:pt x="2892028" y="686760"/>
                  <a:pt x="2727276" y="412819"/>
                  <a:pt x="2512491" y="223934"/>
                </a:cubicBezTo>
                <a:close/>
                <a:moveTo>
                  <a:pt x="1803759" y="2"/>
                </a:moveTo>
                <a:cubicBezTo>
                  <a:pt x="1883819" y="-105"/>
                  <a:pt x="1960234" y="6234"/>
                  <a:pt x="2033140" y="18720"/>
                </a:cubicBezTo>
                <a:lnTo>
                  <a:pt x="2118988" y="37460"/>
                </a:lnTo>
                <a:lnTo>
                  <a:pt x="2137861" y="43461"/>
                </a:lnTo>
                <a:cubicBezTo>
                  <a:pt x="2529640" y="188739"/>
                  <a:pt x="2801473" y="542317"/>
                  <a:pt x="2982895" y="1040798"/>
                </a:cubicBezTo>
                <a:cubicBezTo>
                  <a:pt x="3305425" y="1926205"/>
                  <a:pt x="3114412" y="2645647"/>
                  <a:pt x="2054445" y="3031594"/>
                </a:cubicBezTo>
                <a:cubicBezTo>
                  <a:pt x="1524462" y="3224568"/>
                  <a:pt x="1107403" y="3213999"/>
                  <a:pt x="782524" y="3044413"/>
                </a:cubicBezTo>
                <a:lnTo>
                  <a:pt x="689164" y="2988054"/>
                </a:lnTo>
                <a:lnTo>
                  <a:pt x="641671" y="2950918"/>
                </a:lnTo>
                <a:cubicBezTo>
                  <a:pt x="429247" y="2764109"/>
                  <a:pt x="266307" y="2493181"/>
                  <a:pt x="144000" y="2157127"/>
                </a:cubicBezTo>
                <a:cubicBezTo>
                  <a:pt x="-182154" y="1260984"/>
                  <a:pt x="11005" y="534252"/>
                  <a:pt x="1082877" y="143971"/>
                </a:cubicBezTo>
                <a:cubicBezTo>
                  <a:pt x="1350845" y="46400"/>
                  <a:pt x="1590265" y="287"/>
                  <a:pt x="1803759" y="2"/>
                </a:cubicBezTo>
                <a:close/>
              </a:path>
            </a:pathLst>
          </a:custGeom>
        </p:spPr>
        <p:txBody>
          <a:bodyPr wrap="square" anchor="ctr" anchorCtr="0">
            <a:noAutofit/>
          </a:bodyPr>
          <a:lstStyle>
            <a:lvl1pPr marL="0" indent="0" algn="ctr">
              <a:buNone/>
              <a:defRPr sz="1800">
                <a:solidFill>
                  <a:schemeClr val="bg1"/>
                </a:solidFill>
              </a:defRPr>
            </a:lvl1pPr>
          </a:lstStyle>
          <a:p>
            <a:endParaRPr lang="en-GB"/>
          </a:p>
        </p:txBody>
      </p:sp>
    </p:spTree>
    <p:extLst>
      <p:ext uri="{BB962C8B-B14F-4D97-AF65-F5344CB8AC3E}">
        <p14:creationId xmlns:p14="http://schemas.microsoft.com/office/powerpoint/2010/main" val="1923333329"/>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_Image_Dark">
    <p:bg>
      <p:bgPr>
        <a:solidFill>
          <a:schemeClr val="tx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4E7126-6A0C-867E-8B34-C33921E0CEFD}"/>
              </a:ext>
            </a:extLst>
          </p:cNvPr>
          <p:cNvGrpSpPr/>
          <p:nvPr userDrawn="1"/>
        </p:nvGrpSpPr>
        <p:grpSpPr>
          <a:xfrm>
            <a:off x="11334477" y="6245023"/>
            <a:ext cx="416795" cy="416882"/>
            <a:chOff x="11187830" y="6245023"/>
            <a:chExt cx="416795" cy="416882"/>
          </a:xfrm>
        </p:grpSpPr>
        <p:sp>
          <p:nvSpPr>
            <p:cNvPr id="8" name="Freeform: Shape 7">
              <a:extLst>
                <a:ext uri="{FF2B5EF4-FFF2-40B4-BE49-F238E27FC236}">
                  <a16:creationId xmlns:a16="http://schemas.microsoft.com/office/drawing/2014/main" id="{76DAF74C-CE87-FD6A-F05A-E1AA068245F8}"/>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1"/>
            </a:solidFill>
            <a:ln w="0" cap="flat">
              <a:noFill/>
              <a:prstDash val="solid"/>
              <a:miter/>
            </a:ln>
          </p:spPr>
          <p:txBody>
            <a:bodyPr rtlCol="0" anchor="ctr"/>
            <a:lstStyle/>
            <a:p>
              <a:endParaRPr lang="en-GB" b="1"/>
            </a:p>
          </p:txBody>
        </p:sp>
        <p:sp>
          <p:nvSpPr>
            <p:cNvPr id="9" name="Freeform: Shape 8">
              <a:extLst>
                <a:ext uri="{FF2B5EF4-FFF2-40B4-BE49-F238E27FC236}">
                  <a16:creationId xmlns:a16="http://schemas.microsoft.com/office/drawing/2014/main" id="{7C54BF8D-25C4-DC86-E71E-D9788A1F1FF5}"/>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480219" y="454804"/>
            <a:ext cx="3599656" cy="1952806"/>
          </a:xfrm>
        </p:spPr>
        <p:txBody>
          <a:bodyPr wrap="square">
            <a:spAutoFit/>
          </a:bodyPr>
          <a:lstStyle>
            <a:lvl1pPr>
              <a:defRPr>
                <a:solidFill>
                  <a:schemeClr val="accent2"/>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479425" y="6370580"/>
            <a:ext cx="10023475" cy="184666"/>
          </a:xfrm>
        </p:spPr>
        <p:txBody>
          <a:bodyPr>
            <a:spAutoFit/>
          </a:bodyPr>
          <a:lstStyle>
            <a:lvl1pPr>
              <a:defRPr>
                <a:solidFill>
                  <a:schemeClr val="bg1"/>
                </a:solidFill>
              </a:defRPr>
            </a:lvl1pPr>
          </a:lstStyle>
          <a:p>
            <a:endParaRPr lang="en-GB"/>
          </a:p>
        </p:txBody>
      </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lvl1pPr>
              <a:defRPr>
                <a:solidFill>
                  <a:schemeClr val="bg1"/>
                </a:solidFill>
              </a:defRPr>
            </a:lvl1pPr>
          </a:lstStyle>
          <a:p>
            <a:fld id="{BE17B226-05A6-40D6-B1A0-45847171CE85}" type="slidenum">
              <a:rPr lang="en-GB" smtClean="0"/>
              <a:pPr/>
              <a:t>‹#›</a:t>
            </a:fld>
            <a:endParaRPr lang="en-GB"/>
          </a:p>
        </p:txBody>
      </p:sp>
      <p:grpSp>
        <p:nvGrpSpPr>
          <p:cNvPr id="13" name="Group 12">
            <a:extLst>
              <a:ext uri="{FF2B5EF4-FFF2-40B4-BE49-F238E27FC236}">
                <a16:creationId xmlns:a16="http://schemas.microsoft.com/office/drawing/2014/main" id="{14E9AD10-F865-2C85-33E1-57A14C67B797}"/>
              </a:ext>
            </a:extLst>
          </p:cNvPr>
          <p:cNvGrpSpPr/>
          <p:nvPr userDrawn="1"/>
        </p:nvGrpSpPr>
        <p:grpSpPr>
          <a:xfrm>
            <a:off x="9534945" y="0"/>
            <a:ext cx="3205163" cy="1296863"/>
            <a:chOff x="9534945" y="0"/>
            <a:chExt cx="3205163" cy="1296863"/>
          </a:xfrm>
        </p:grpSpPr>
        <p:pic>
          <p:nvPicPr>
            <p:cNvPr id="14" name="Graphic 13">
              <a:extLst>
                <a:ext uri="{FF2B5EF4-FFF2-40B4-BE49-F238E27FC236}">
                  <a16:creationId xmlns:a16="http://schemas.microsoft.com/office/drawing/2014/main" id="{513D1411-C72D-8D50-5C09-8CCAF84F43F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5" name="Graphic 14">
              <a:extLst>
                <a:ext uri="{FF2B5EF4-FFF2-40B4-BE49-F238E27FC236}">
                  <a16:creationId xmlns:a16="http://schemas.microsoft.com/office/drawing/2014/main" id="{1D9C240F-A5FA-8F61-D81F-A18FE7F9A2F7}"/>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4" name="Text Placeholder 7">
            <a:extLst>
              <a:ext uri="{FF2B5EF4-FFF2-40B4-BE49-F238E27FC236}">
                <a16:creationId xmlns:a16="http://schemas.microsoft.com/office/drawing/2014/main" id="{08D8820B-E8C4-94AC-E94D-45E5DD4BFE65}"/>
              </a:ext>
            </a:extLst>
          </p:cNvPr>
          <p:cNvSpPr>
            <a:spLocks noGrp="1"/>
          </p:cNvSpPr>
          <p:nvPr>
            <p:ph type="body" sz="quarter" idx="14"/>
          </p:nvPr>
        </p:nvSpPr>
        <p:spPr>
          <a:xfrm>
            <a:off x="479426" y="2407610"/>
            <a:ext cx="3600450" cy="3613778"/>
          </a:xfrm>
        </p:spPr>
        <p:txBody>
          <a:bodyPr>
            <a:normAutofit/>
          </a:bodyPr>
          <a:lstStyle>
            <a:lvl1pPr marL="0" indent="0">
              <a:lnSpc>
                <a:spcPct val="110000"/>
              </a:lnSpc>
              <a:spcBef>
                <a:spcPts val="0"/>
              </a:spcBef>
              <a:spcAft>
                <a:spcPts val="1200"/>
              </a:spcAft>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2" name="Picture Placeholder 31">
            <a:extLst>
              <a:ext uri="{FF2B5EF4-FFF2-40B4-BE49-F238E27FC236}">
                <a16:creationId xmlns:a16="http://schemas.microsoft.com/office/drawing/2014/main" id="{91A7A16A-B9AC-E874-4D1F-41B0927CCE04}"/>
              </a:ext>
            </a:extLst>
          </p:cNvPr>
          <p:cNvSpPr>
            <a:spLocks noGrp="1"/>
          </p:cNvSpPr>
          <p:nvPr>
            <p:ph type="pic" sz="quarter" idx="15"/>
          </p:nvPr>
        </p:nvSpPr>
        <p:spPr>
          <a:xfrm>
            <a:off x="8923616" y="1600877"/>
            <a:ext cx="3396720" cy="4320001"/>
          </a:xfrm>
          <a:custGeom>
            <a:avLst/>
            <a:gdLst>
              <a:gd name="connsiteX0" fmla="*/ 3396720 w 3396720"/>
              <a:gd name="connsiteY0" fmla="*/ 3802433 h 4320001"/>
              <a:gd name="connsiteX1" fmla="*/ 3396720 w 3396720"/>
              <a:gd name="connsiteY1" fmla="*/ 3888736 h 4320001"/>
              <a:gd name="connsiteX2" fmla="*/ 3358128 w 3396720"/>
              <a:gd name="connsiteY2" fmla="*/ 3912263 h 4320001"/>
              <a:gd name="connsiteX3" fmla="*/ 2876174 w 3396720"/>
              <a:gd name="connsiteY3" fmla="*/ 4128041 h 4320001"/>
              <a:gd name="connsiteX4" fmla="*/ 1513496 w 3396720"/>
              <a:gd name="connsiteY4" fmla="*/ 4275678 h 4320001"/>
              <a:gd name="connsiteX5" fmla="*/ 1413751 w 3396720"/>
              <a:gd name="connsiteY5" fmla="*/ 4245680 h 4320001"/>
              <a:gd name="connsiteX6" fmla="*/ 1607448 w 3396720"/>
              <a:gd name="connsiteY6" fmla="*/ 4278820 h 4320001"/>
              <a:gd name="connsiteX7" fmla="*/ 2785430 w 3396720"/>
              <a:gd name="connsiteY7" fmla="*/ 4096410 h 4320001"/>
              <a:gd name="connsiteX8" fmla="*/ 3271401 w 3396720"/>
              <a:gd name="connsiteY8" fmla="*/ 3878834 h 4320001"/>
              <a:gd name="connsiteX9" fmla="*/ 3300609 w 3396720"/>
              <a:gd name="connsiteY9" fmla="*/ 259756 h 4320001"/>
              <a:gd name="connsiteX10" fmla="*/ 3317281 w 3396720"/>
              <a:gd name="connsiteY10" fmla="*/ 270355 h 4320001"/>
              <a:gd name="connsiteX11" fmla="*/ 3396720 w 3396720"/>
              <a:gd name="connsiteY11" fmla="*/ 332470 h 4320001"/>
              <a:gd name="connsiteX12" fmla="*/ 3396720 w 3396720"/>
              <a:gd name="connsiteY12" fmla="*/ 339925 h 4320001"/>
              <a:gd name="connsiteX13" fmla="*/ 3378610 w 3396720"/>
              <a:gd name="connsiteY13" fmla="*/ 322610 h 4320001"/>
              <a:gd name="connsiteX14" fmla="*/ 2405018 w 3396720"/>
              <a:gd name="connsiteY14" fmla="*/ 2 h 4320001"/>
              <a:gd name="connsiteX15" fmla="*/ 2782894 w 3396720"/>
              <a:gd name="connsiteY15" fmla="*/ 38975 h 4320001"/>
              <a:gd name="connsiteX16" fmla="*/ 2823546 w 3396720"/>
              <a:gd name="connsiteY16" fmla="*/ 49502 h 4320001"/>
              <a:gd name="connsiteX17" fmla="*/ 2891852 w 3396720"/>
              <a:gd name="connsiteY17" fmla="*/ 71221 h 4320001"/>
              <a:gd name="connsiteX18" fmla="*/ 3363694 w 3396720"/>
              <a:gd name="connsiteY18" fmla="*/ 355167 h 4320001"/>
              <a:gd name="connsiteX19" fmla="*/ 3396720 w 3396720"/>
              <a:gd name="connsiteY19" fmla="*/ 386742 h 4320001"/>
              <a:gd name="connsiteX20" fmla="*/ 3396720 w 3396720"/>
              <a:gd name="connsiteY20" fmla="*/ 3768197 h 4320001"/>
              <a:gd name="connsiteX21" fmla="*/ 3258257 w 3396720"/>
              <a:gd name="connsiteY21" fmla="*/ 3852610 h 4320001"/>
              <a:gd name="connsiteX22" fmla="*/ 2780319 w 3396720"/>
              <a:gd name="connsiteY22" fmla="*/ 4066590 h 4320001"/>
              <a:gd name="connsiteX23" fmla="*/ 1079661 w 3396720"/>
              <a:gd name="connsiteY23" fmla="*/ 4083730 h 4320001"/>
              <a:gd name="connsiteX24" fmla="*/ 933411 w 3396720"/>
              <a:gd name="connsiteY24" fmla="*/ 3995443 h 4320001"/>
              <a:gd name="connsiteX25" fmla="*/ 855564 w 3396720"/>
              <a:gd name="connsiteY25" fmla="*/ 3934572 h 4320001"/>
              <a:gd name="connsiteX26" fmla="*/ 192000 w 3396720"/>
              <a:gd name="connsiteY26" fmla="*/ 2876180 h 4320001"/>
              <a:gd name="connsiteX27" fmla="*/ 1443840 w 3396720"/>
              <a:gd name="connsiteY27" fmla="*/ 191960 h 4320001"/>
              <a:gd name="connsiteX28" fmla="*/ 2405018 w 3396720"/>
              <a:gd name="connsiteY28" fmla="*/ 2 h 43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96720" h="4320001">
                <a:moveTo>
                  <a:pt x="3396720" y="3802433"/>
                </a:moveTo>
                <a:lnTo>
                  <a:pt x="3396720" y="3888736"/>
                </a:lnTo>
                <a:lnTo>
                  <a:pt x="3358128" y="3912263"/>
                </a:lnTo>
                <a:cubicBezTo>
                  <a:pt x="3215159" y="3990921"/>
                  <a:pt x="3054820" y="4062994"/>
                  <a:pt x="2876174" y="4128041"/>
                </a:cubicBezTo>
                <a:cubicBezTo>
                  <a:pt x="2340236" y="4323183"/>
                  <a:pt x="1889943" y="4363953"/>
                  <a:pt x="1513496" y="4275678"/>
                </a:cubicBezTo>
                <a:lnTo>
                  <a:pt x="1413751" y="4245680"/>
                </a:lnTo>
                <a:lnTo>
                  <a:pt x="1607448" y="4278820"/>
                </a:lnTo>
                <a:cubicBezTo>
                  <a:pt x="1944728" y="4316260"/>
                  <a:pt x="2335093" y="4260383"/>
                  <a:pt x="2785430" y="4096410"/>
                </a:cubicBezTo>
                <a:cubicBezTo>
                  <a:pt x="2965565" y="4030821"/>
                  <a:pt x="3127241" y="3958147"/>
                  <a:pt x="3271401" y="3878834"/>
                </a:cubicBezTo>
                <a:close/>
                <a:moveTo>
                  <a:pt x="3300609" y="259756"/>
                </a:moveTo>
                <a:lnTo>
                  <a:pt x="3317281" y="270355"/>
                </a:lnTo>
                <a:lnTo>
                  <a:pt x="3396720" y="332470"/>
                </a:lnTo>
                <a:lnTo>
                  <a:pt x="3396720" y="339925"/>
                </a:lnTo>
                <a:lnTo>
                  <a:pt x="3378610" y="322610"/>
                </a:lnTo>
                <a:close/>
                <a:moveTo>
                  <a:pt x="2405018" y="2"/>
                </a:moveTo>
                <a:cubicBezTo>
                  <a:pt x="2538452" y="-176"/>
                  <a:pt x="2664291" y="13073"/>
                  <a:pt x="2782894" y="38975"/>
                </a:cubicBezTo>
                <a:lnTo>
                  <a:pt x="2823546" y="49502"/>
                </a:lnTo>
                <a:lnTo>
                  <a:pt x="2891852" y="71221"/>
                </a:lnTo>
                <a:cubicBezTo>
                  <a:pt x="3066465" y="135970"/>
                  <a:pt x="3223258" y="231666"/>
                  <a:pt x="3363694" y="355167"/>
                </a:cubicBezTo>
                <a:lnTo>
                  <a:pt x="3396720" y="386742"/>
                </a:lnTo>
                <a:lnTo>
                  <a:pt x="3396720" y="3768197"/>
                </a:lnTo>
                <a:lnTo>
                  <a:pt x="3258257" y="3852610"/>
                </a:lnTo>
                <a:cubicBezTo>
                  <a:pt x="3116480" y="3930613"/>
                  <a:pt x="2957476" y="4002085"/>
                  <a:pt x="2780319" y="4066590"/>
                </a:cubicBezTo>
                <a:cubicBezTo>
                  <a:pt x="2071690" y="4324611"/>
                  <a:pt x="1514050" y="4310480"/>
                  <a:pt x="1079661" y="4083730"/>
                </a:cubicBezTo>
                <a:lnTo>
                  <a:pt x="933411" y="3995443"/>
                </a:lnTo>
                <a:lnTo>
                  <a:pt x="855564" y="3934572"/>
                </a:lnTo>
                <a:cubicBezTo>
                  <a:pt x="572331" y="3685493"/>
                  <a:pt x="355077" y="3324253"/>
                  <a:pt x="192000" y="2876180"/>
                </a:cubicBezTo>
                <a:cubicBezTo>
                  <a:pt x="-242873" y="1681317"/>
                  <a:pt x="14673" y="712338"/>
                  <a:pt x="1443840" y="191960"/>
                </a:cubicBezTo>
                <a:cubicBezTo>
                  <a:pt x="1801132" y="61866"/>
                  <a:pt x="2120359" y="381"/>
                  <a:pt x="2405018" y="2"/>
                </a:cubicBezTo>
                <a:close/>
              </a:path>
            </a:pathLst>
          </a:custGeom>
        </p:spPr>
        <p:txBody>
          <a:bodyPr wrap="square" anchor="ctr" anchorCtr="0">
            <a:noAutofit/>
          </a:bodyPr>
          <a:lstStyle>
            <a:lvl1pPr marL="0" indent="0" algn="ctr">
              <a:buNone/>
              <a:defRPr sz="1800">
                <a:solidFill>
                  <a:schemeClr val="bg1"/>
                </a:solidFill>
              </a:defRPr>
            </a:lvl1pPr>
          </a:lstStyle>
          <a:p>
            <a:endParaRPr lang="en-GB"/>
          </a:p>
        </p:txBody>
      </p:sp>
      <p:sp>
        <p:nvSpPr>
          <p:cNvPr id="26" name="Picture Placeholder 25">
            <a:extLst>
              <a:ext uri="{FF2B5EF4-FFF2-40B4-BE49-F238E27FC236}">
                <a16:creationId xmlns:a16="http://schemas.microsoft.com/office/drawing/2014/main" id="{8AF06A85-F322-07E6-236C-E8C24AD1A987}"/>
              </a:ext>
            </a:extLst>
          </p:cNvPr>
          <p:cNvSpPr>
            <a:spLocks noGrp="1"/>
          </p:cNvSpPr>
          <p:nvPr>
            <p:ph type="pic" sz="quarter" idx="16"/>
          </p:nvPr>
        </p:nvSpPr>
        <p:spPr>
          <a:xfrm>
            <a:off x="4368442" y="-128336"/>
            <a:ext cx="5040022" cy="3255732"/>
          </a:xfrm>
          <a:custGeom>
            <a:avLst/>
            <a:gdLst>
              <a:gd name="connsiteX0" fmla="*/ 4781016 w 5040022"/>
              <a:gd name="connsiteY0" fmla="*/ 0 h 3255732"/>
              <a:gd name="connsiteX1" fmla="*/ 4849108 w 5040022"/>
              <a:gd name="connsiteY1" fmla="*/ 0 h 3255732"/>
              <a:gd name="connsiteX2" fmla="*/ 4901549 w 5040022"/>
              <a:gd name="connsiteY2" fmla="*/ 158211 h 3255732"/>
              <a:gd name="connsiteX3" fmla="*/ 3355540 w 5040022"/>
              <a:gd name="connsiteY3" fmla="*/ 3031778 h 3255732"/>
              <a:gd name="connsiteX4" fmla="*/ 1765748 w 5040022"/>
              <a:gd name="connsiteY4" fmla="*/ 3204021 h 3255732"/>
              <a:gd name="connsiteX5" fmla="*/ 1679629 w 5040022"/>
              <a:gd name="connsiteY5" fmla="*/ 3178121 h 3255732"/>
              <a:gd name="connsiteX6" fmla="*/ 1886708 w 5040022"/>
              <a:gd name="connsiteY6" fmla="*/ 3213551 h 3255732"/>
              <a:gd name="connsiteX7" fmla="*/ 3259398 w 5040022"/>
              <a:gd name="connsiteY7" fmla="*/ 3000990 h 3255732"/>
              <a:gd name="connsiteX8" fmla="*/ 4816448 w 5040022"/>
              <a:gd name="connsiteY8" fmla="*/ 106897 h 3255732"/>
              <a:gd name="connsiteX9" fmla="*/ 50674 w 5040022"/>
              <a:gd name="connsiteY9" fmla="*/ 0 h 3255732"/>
              <a:gd name="connsiteX10" fmla="*/ 4749954 w 5040022"/>
              <a:gd name="connsiteY10" fmla="*/ 0 h 3255732"/>
              <a:gd name="connsiteX11" fmla="*/ 4787824 w 5040022"/>
              <a:gd name="connsiteY11" fmla="*/ 114253 h 3255732"/>
              <a:gd name="connsiteX12" fmla="*/ 3252860 w 5040022"/>
              <a:gd name="connsiteY12" fmla="*/ 2967295 h 3255732"/>
              <a:gd name="connsiteX13" fmla="*/ 1266377 w 5040022"/>
              <a:gd name="connsiteY13" fmla="*/ 2987316 h 3255732"/>
              <a:gd name="connsiteX14" fmla="*/ 1106635 w 5040022"/>
              <a:gd name="connsiteY14" fmla="*/ 2890884 h 3255732"/>
              <a:gd name="connsiteX15" fmla="*/ 998159 w 5040022"/>
              <a:gd name="connsiteY15" fmla="*/ 2806064 h 3255732"/>
              <a:gd name="connsiteX16" fmla="*/ 224000 w 5040022"/>
              <a:gd name="connsiteY16" fmla="*/ 1571273 h 3255732"/>
              <a:gd name="connsiteX17" fmla="*/ 23512 w 5040022"/>
              <a:gd name="connsiteY17" fmla="*/ 127895 h 325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0022" h="3255732">
                <a:moveTo>
                  <a:pt x="4781016" y="0"/>
                </a:moveTo>
                <a:lnTo>
                  <a:pt x="4849108" y="0"/>
                </a:lnTo>
                <a:lnTo>
                  <a:pt x="4901549" y="158211"/>
                </a:lnTo>
                <a:cubicBezTo>
                  <a:pt x="5280476" y="1432379"/>
                  <a:pt x="4918695" y="2462615"/>
                  <a:pt x="3355540" y="3031778"/>
                </a:cubicBezTo>
                <a:cubicBezTo>
                  <a:pt x="2730279" y="3259444"/>
                  <a:pt x="2204937" y="3307009"/>
                  <a:pt x="1765748" y="3204021"/>
                </a:cubicBezTo>
                <a:lnTo>
                  <a:pt x="1679629" y="3178121"/>
                </a:lnTo>
                <a:lnTo>
                  <a:pt x="1886708" y="3213551"/>
                </a:lnTo>
                <a:cubicBezTo>
                  <a:pt x="2279737" y="3257180"/>
                  <a:pt x="2734625" y="3192066"/>
                  <a:pt x="3259398" y="3000990"/>
                </a:cubicBezTo>
                <a:cubicBezTo>
                  <a:pt x="4833717" y="2427761"/>
                  <a:pt x="5198083" y="1390166"/>
                  <a:pt x="4816448" y="106897"/>
                </a:cubicBezTo>
                <a:close/>
                <a:moveTo>
                  <a:pt x="50674" y="0"/>
                </a:moveTo>
                <a:lnTo>
                  <a:pt x="4749954" y="0"/>
                </a:lnTo>
                <a:lnTo>
                  <a:pt x="4787824" y="114253"/>
                </a:lnTo>
                <a:cubicBezTo>
                  <a:pt x="5164046" y="1379319"/>
                  <a:pt x="4804848" y="2402197"/>
                  <a:pt x="3252860" y="2967295"/>
                </a:cubicBezTo>
                <a:cubicBezTo>
                  <a:pt x="2425133" y="3268681"/>
                  <a:pt x="1773772" y="3252175"/>
                  <a:pt x="1266377" y="2987316"/>
                </a:cubicBezTo>
                <a:lnTo>
                  <a:pt x="1106635" y="2890884"/>
                </a:lnTo>
                <a:lnTo>
                  <a:pt x="998159" y="2806064"/>
                </a:lnTo>
                <a:cubicBezTo>
                  <a:pt x="667721" y="2515472"/>
                  <a:pt x="414257" y="2094025"/>
                  <a:pt x="224000" y="1571273"/>
                </a:cubicBezTo>
                <a:cubicBezTo>
                  <a:pt x="33743" y="1048520"/>
                  <a:pt x="-42914" y="562827"/>
                  <a:pt x="23512" y="127895"/>
                </a:cubicBezTo>
                <a:close/>
              </a:path>
            </a:pathLst>
          </a:custGeom>
        </p:spPr>
        <p:txBody>
          <a:bodyPr wrap="square" anchor="ctr" anchorCtr="0">
            <a:noAutofit/>
          </a:bodyPr>
          <a:lstStyle>
            <a:lvl1pPr marL="0" indent="0" algn="ctr">
              <a:buNone/>
              <a:defRPr sz="1800">
                <a:solidFill>
                  <a:schemeClr val="bg1"/>
                </a:solidFill>
              </a:defRPr>
            </a:lvl1pPr>
          </a:lstStyle>
          <a:p>
            <a:endParaRPr lang="en-GB"/>
          </a:p>
        </p:txBody>
      </p:sp>
      <p:sp>
        <p:nvSpPr>
          <p:cNvPr id="22" name="Picture Placeholder 21">
            <a:extLst>
              <a:ext uri="{FF2B5EF4-FFF2-40B4-BE49-F238E27FC236}">
                <a16:creationId xmlns:a16="http://schemas.microsoft.com/office/drawing/2014/main" id="{2C886023-5B78-12EF-3D11-0F293531ECF7}"/>
              </a:ext>
            </a:extLst>
          </p:cNvPr>
          <p:cNvSpPr>
            <a:spLocks noGrp="1"/>
          </p:cNvSpPr>
          <p:nvPr>
            <p:ph type="pic" sz="quarter" idx="17"/>
          </p:nvPr>
        </p:nvSpPr>
        <p:spPr>
          <a:xfrm>
            <a:off x="5490192" y="3497350"/>
            <a:ext cx="3240000" cy="3239989"/>
          </a:xfrm>
          <a:custGeom>
            <a:avLst/>
            <a:gdLst>
              <a:gd name="connsiteX0" fmla="*/ 2487021 w 3240000"/>
              <a:gd name="connsiteY0" fmla="*/ 203410 h 3239989"/>
              <a:gd name="connsiteX1" fmla="*/ 2516335 w 3240000"/>
              <a:gd name="connsiteY1" fmla="*/ 223000 h 3239989"/>
              <a:gd name="connsiteX2" fmla="*/ 3096002 w 3240000"/>
              <a:gd name="connsiteY2" fmla="*/ 1082863 h 3239989"/>
              <a:gd name="connsiteX3" fmla="*/ 2157124 w 3240000"/>
              <a:gd name="connsiteY3" fmla="*/ 3096020 h 3239989"/>
              <a:gd name="connsiteX4" fmla="*/ 998525 w 3240000"/>
              <a:gd name="connsiteY4" fmla="*/ 3165666 h 3239989"/>
              <a:gd name="connsiteX5" fmla="*/ 984584 w 3240000"/>
              <a:gd name="connsiteY5" fmla="*/ 3159473 h 3239989"/>
              <a:gd name="connsiteX6" fmla="*/ 1033015 w 3240000"/>
              <a:gd name="connsiteY6" fmla="*/ 3174039 h 3239989"/>
              <a:gd name="connsiteX7" fmla="*/ 2066380 w 3240000"/>
              <a:gd name="connsiteY7" fmla="*/ 3062081 h 3239989"/>
              <a:gd name="connsiteX8" fmla="*/ 3015694 w 3240000"/>
              <a:gd name="connsiteY8" fmla="*/ 1026549 h 3239989"/>
              <a:gd name="connsiteX9" fmla="*/ 2512491 w 3240000"/>
              <a:gd name="connsiteY9" fmla="*/ 223934 h 3239989"/>
              <a:gd name="connsiteX10" fmla="*/ 1803759 w 3240000"/>
              <a:gd name="connsiteY10" fmla="*/ 2 h 3239989"/>
              <a:gd name="connsiteX11" fmla="*/ 2033140 w 3240000"/>
              <a:gd name="connsiteY11" fmla="*/ 18720 h 3239989"/>
              <a:gd name="connsiteX12" fmla="*/ 2118988 w 3240000"/>
              <a:gd name="connsiteY12" fmla="*/ 37460 h 3239989"/>
              <a:gd name="connsiteX13" fmla="*/ 2137861 w 3240000"/>
              <a:gd name="connsiteY13" fmla="*/ 43461 h 3239989"/>
              <a:gd name="connsiteX14" fmla="*/ 2982895 w 3240000"/>
              <a:gd name="connsiteY14" fmla="*/ 1040798 h 3239989"/>
              <a:gd name="connsiteX15" fmla="*/ 2054445 w 3240000"/>
              <a:gd name="connsiteY15" fmla="*/ 3031594 h 3239989"/>
              <a:gd name="connsiteX16" fmla="*/ 782524 w 3240000"/>
              <a:gd name="connsiteY16" fmla="*/ 3044413 h 3239989"/>
              <a:gd name="connsiteX17" fmla="*/ 689164 w 3240000"/>
              <a:gd name="connsiteY17" fmla="*/ 2988054 h 3239989"/>
              <a:gd name="connsiteX18" fmla="*/ 641671 w 3240000"/>
              <a:gd name="connsiteY18" fmla="*/ 2950918 h 3239989"/>
              <a:gd name="connsiteX19" fmla="*/ 144000 w 3240000"/>
              <a:gd name="connsiteY19" fmla="*/ 2157127 h 3239989"/>
              <a:gd name="connsiteX20" fmla="*/ 1082877 w 3240000"/>
              <a:gd name="connsiteY20" fmla="*/ 143971 h 3239989"/>
              <a:gd name="connsiteX21" fmla="*/ 1803759 w 3240000"/>
              <a:gd name="connsiteY21" fmla="*/ 2 h 323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40000" h="3239989">
                <a:moveTo>
                  <a:pt x="2487021" y="203410"/>
                </a:moveTo>
                <a:lnTo>
                  <a:pt x="2516335" y="223000"/>
                </a:lnTo>
                <a:cubicBezTo>
                  <a:pt x="2769385" y="409167"/>
                  <a:pt x="2958407" y="704803"/>
                  <a:pt x="3096002" y="1082863"/>
                </a:cubicBezTo>
                <a:cubicBezTo>
                  <a:pt x="3422154" y="1978215"/>
                  <a:pt x="3228996" y="2705738"/>
                  <a:pt x="2157124" y="3096020"/>
                </a:cubicBezTo>
                <a:cubicBezTo>
                  <a:pt x="1688180" y="3266768"/>
                  <a:pt x="1306665" y="3279929"/>
                  <a:pt x="998525" y="3165666"/>
                </a:cubicBezTo>
                <a:lnTo>
                  <a:pt x="984584" y="3159473"/>
                </a:lnTo>
                <a:lnTo>
                  <a:pt x="1033015" y="3174039"/>
                </a:lnTo>
                <a:cubicBezTo>
                  <a:pt x="1318488" y="3240981"/>
                  <a:pt x="1659961" y="3210064"/>
                  <a:pt x="2066380" y="3062081"/>
                </a:cubicBezTo>
                <a:cubicBezTo>
                  <a:pt x="3150167" y="2667462"/>
                  <a:pt x="3345472" y="1931853"/>
                  <a:pt x="3015694" y="1026549"/>
                </a:cubicBezTo>
                <a:cubicBezTo>
                  <a:pt x="2892028" y="686760"/>
                  <a:pt x="2727276" y="412819"/>
                  <a:pt x="2512491" y="223934"/>
                </a:cubicBezTo>
                <a:close/>
                <a:moveTo>
                  <a:pt x="1803759" y="2"/>
                </a:moveTo>
                <a:cubicBezTo>
                  <a:pt x="1883819" y="-105"/>
                  <a:pt x="1960234" y="6234"/>
                  <a:pt x="2033140" y="18720"/>
                </a:cubicBezTo>
                <a:lnTo>
                  <a:pt x="2118988" y="37460"/>
                </a:lnTo>
                <a:lnTo>
                  <a:pt x="2137861" y="43461"/>
                </a:lnTo>
                <a:cubicBezTo>
                  <a:pt x="2529640" y="188739"/>
                  <a:pt x="2801473" y="542317"/>
                  <a:pt x="2982895" y="1040798"/>
                </a:cubicBezTo>
                <a:cubicBezTo>
                  <a:pt x="3305425" y="1926205"/>
                  <a:pt x="3114412" y="2645647"/>
                  <a:pt x="2054445" y="3031594"/>
                </a:cubicBezTo>
                <a:cubicBezTo>
                  <a:pt x="1524462" y="3224568"/>
                  <a:pt x="1107403" y="3213999"/>
                  <a:pt x="782524" y="3044413"/>
                </a:cubicBezTo>
                <a:lnTo>
                  <a:pt x="689164" y="2988054"/>
                </a:lnTo>
                <a:lnTo>
                  <a:pt x="641671" y="2950918"/>
                </a:lnTo>
                <a:cubicBezTo>
                  <a:pt x="429247" y="2764109"/>
                  <a:pt x="266307" y="2493181"/>
                  <a:pt x="144000" y="2157127"/>
                </a:cubicBezTo>
                <a:cubicBezTo>
                  <a:pt x="-182154" y="1260984"/>
                  <a:pt x="11005" y="534252"/>
                  <a:pt x="1082877" y="143971"/>
                </a:cubicBezTo>
                <a:cubicBezTo>
                  <a:pt x="1350845" y="46400"/>
                  <a:pt x="1590265" y="287"/>
                  <a:pt x="1803759" y="2"/>
                </a:cubicBezTo>
                <a:close/>
              </a:path>
            </a:pathLst>
          </a:custGeom>
        </p:spPr>
        <p:txBody>
          <a:bodyPr wrap="square" anchor="ctr" anchorCtr="0">
            <a:noAutofit/>
          </a:bodyPr>
          <a:lstStyle>
            <a:lvl1pPr marL="0" indent="0" algn="ctr">
              <a:buNone/>
              <a:defRPr sz="1800">
                <a:solidFill>
                  <a:schemeClr val="bg1"/>
                </a:solidFill>
              </a:defRPr>
            </a:lvl1pPr>
          </a:lstStyle>
          <a:p>
            <a:endParaRPr lang="en-GB"/>
          </a:p>
        </p:txBody>
      </p:sp>
      <p:sp>
        <p:nvSpPr>
          <p:cNvPr id="20" name="Graphic 3">
            <a:extLst>
              <a:ext uri="{FF2B5EF4-FFF2-40B4-BE49-F238E27FC236}">
                <a16:creationId xmlns:a16="http://schemas.microsoft.com/office/drawing/2014/main" id="{69341048-0D7B-731F-4199-4FFBDD070570}"/>
              </a:ext>
            </a:extLst>
          </p:cNvPr>
          <p:cNvSpPr>
            <a:spLocks noChangeAspect="1"/>
          </p:cNvSpPr>
          <p:nvPr userDrawn="1"/>
        </p:nvSpPr>
        <p:spPr>
          <a:xfrm>
            <a:off x="5393480" y="3449320"/>
            <a:ext cx="3240000" cy="3239987"/>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6"/>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DBC9C0D-3BB5-26E9-2D15-A348CCA932A5}"/>
              </a:ext>
            </a:extLst>
          </p:cNvPr>
          <p:cNvSpPr>
            <a:spLocks noChangeAspect="1"/>
          </p:cNvSpPr>
          <p:nvPr userDrawn="1"/>
        </p:nvSpPr>
        <p:spPr>
          <a:xfrm>
            <a:off x="4268997" y="-125093"/>
            <a:ext cx="5040022" cy="3207700"/>
          </a:xfrm>
          <a:custGeom>
            <a:avLst/>
            <a:gdLst>
              <a:gd name="connsiteX0" fmla="*/ 40473 w 5040022"/>
              <a:gd name="connsiteY0" fmla="*/ 0 h 3207700"/>
              <a:gd name="connsiteX1" fmla="*/ 4865029 w 5040022"/>
              <a:gd name="connsiteY1" fmla="*/ 0 h 3207700"/>
              <a:gd name="connsiteX2" fmla="*/ 4901549 w 5040022"/>
              <a:gd name="connsiteY2" fmla="*/ 110180 h 3207700"/>
              <a:gd name="connsiteX3" fmla="*/ 3355540 w 5040022"/>
              <a:gd name="connsiteY3" fmla="*/ 2983747 h 3207700"/>
              <a:gd name="connsiteX4" fmla="*/ 224000 w 5040022"/>
              <a:gd name="connsiteY4" fmla="*/ 1523242 h 3207700"/>
              <a:gd name="connsiteX5" fmla="*/ 23512 w 5040022"/>
              <a:gd name="connsiteY5" fmla="*/ 79864 h 320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22" h="3207700">
                <a:moveTo>
                  <a:pt x="40473" y="0"/>
                </a:moveTo>
                <a:lnTo>
                  <a:pt x="4865029" y="0"/>
                </a:lnTo>
                <a:lnTo>
                  <a:pt x="4901549" y="110180"/>
                </a:lnTo>
                <a:cubicBezTo>
                  <a:pt x="5280476" y="1384348"/>
                  <a:pt x="4918695" y="2414584"/>
                  <a:pt x="3355540" y="2983747"/>
                </a:cubicBezTo>
                <a:cubicBezTo>
                  <a:pt x="1688176" y="3590855"/>
                  <a:pt x="731352" y="2917248"/>
                  <a:pt x="224000" y="1523242"/>
                </a:cubicBezTo>
                <a:cubicBezTo>
                  <a:pt x="33743" y="1000489"/>
                  <a:pt x="-42914" y="514796"/>
                  <a:pt x="23512" y="79864"/>
                </a:cubicBezTo>
                <a:close/>
              </a:path>
            </a:pathLst>
          </a:custGeom>
          <a:noFill/>
          <a:ln w="38100" cap="flat">
            <a:solidFill>
              <a:schemeClr val="accent4"/>
            </a:solidFill>
            <a:prstDash val="solid"/>
            <a:miter/>
          </a:ln>
        </p:spPr>
        <p:txBody>
          <a:bodyPr wrap="square" rtlCol="0" anchor="ctr">
            <a:noAutofit/>
          </a:bodyPr>
          <a:lstStyle/>
          <a:p>
            <a:endParaRPr lang="en-GB"/>
          </a:p>
        </p:txBody>
      </p:sp>
      <p:sp>
        <p:nvSpPr>
          <p:cNvPr id="33" name="Freeform: Shape 32">
            <a:extLst>
              <a:ext uri="{FF2B5EF4-FFF2-40B4-BE49-F238E27FC236}">
                <a16:creationId xmlns:a16="http://schemas.microsoft.com/office/drawing/2014/main" id="{18AFA928-7C8E-438D-5A66-C19CB88B1C27}"/>
              </a:ext>
            </a:extLst>
          </p:cNvPr>
          <p:cNvSpPr>
            <a:spLocks noChangeAspect="1"/>
          </p:cNvSpPr>
          <p:nvPr userDrawn="1"/>
        </p:nvSpPr>
        <p:spPr>
          <a:xfrm>
            <a:off x="8826904" y="1559669"/>
            <a:ext cx="3493432" cy="4320001"/>
          </a:xfrm>
          <a:custGeom>
            <a:avLst/>
            <a:gdLst>
              <a:gd name="connsiteX0" fmla="*/ 2405018 w 3493432"/>
              <a:gd name="connsiteY0" fmla="*/ 2 h 4320001"/>
              <a:gd name="connsiteX1" fmla="*/ 3464450 w 3493432"/>
              <a:gd name="connsiteY1" fmla="*/ 385430 h 4320001"/>
              <a:gd name="connsiteX2" fmla="*/ 3493432 w 3493432"/>
              <a:gd name="connsiteY2" fmla="*/ 413900 h 4320001"/>
              <a:gd name="connsiteX3" fmla="*/ 3493432 w 3493432"/>
              <a:gd name="connsiteY3" fmla="*/ 3829775 h 4320001"/>
              <a:gd name="connsiteX4" fmla="*/ 3358128 w 3493432"/>
              <a:gd name="connsiteY4" fmla="*/ 3912263 h 4320001"/>
              <a:gd name="connsiteX5" fmla="*/ 2876174 w 3493432"/>
              <a:gd name="connsiteY5" fmla="*/ 4128041 h 4320001"/>
              <a:gd name="connsiteX6" fmla="*/ 192000 w 3493432"/>
              <a:gd name="connsiteY6" fmla="*/ 2876180 h 4320001"/>
              <a:gd name="connsiteX7" fmla="*/ 1443840 w 3493432"/>
              <a:gd name="connsiteY7" fmla="*/ 191960 h 4320001"/>
              <a:gd name="connsiteX8" fmla="*/ 2405018 w 3493432"/>
              <a:gd name="connsiteY8" fmla="*/ 2 h 43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3432" h="4320001">
                <a:moveTo>
                  <a:pt x="2405018" y="2"/>
                </a:moveTo>
                <a:cubicBezTo>
                  <a:pt x="2832007" y="-567"/>
                  <a:pt x="3181218" y="136351"/>
                  <a:pt x="3464450" y="385430"/>
                </a:cubicBezTo>
                <a:lnTo>
                  <a:pt x="3493432" y="413900"/>
                </a:lnTo>
                <a:lnTo>
                  <a:pt x="3493432" y="3829775"/>
                </a:lnTo>
                <a:lnTo>
                  <a:pt x="3358128" y="3912263"/>
                </a:lnTo>
                <a:cubicBezTo>
                  <a:pt x="3215159" y="3990921"/>
                  <a:pt x="3054820" y="4062994"/>
                  <a:pt x="2876174" y="4128041"/>
                </a:cubicBezTo>
                <a:cubicBezTo>
                  <a:pt x="1447006" y="4648419"/>
                  <a:pt x="626871" y="4071042"/>
                  <a:pt x="192000" y="2876180"/>
                </a:cubicBezTo>
                <a:cubicBezTo>
                  <a:pt x="-242873" y="1681317"/>
                  <a:pt x="14673" y="712338"/>
                  <a:pt x="1443840" y="191960"/>
                </a:cubicBezTo>
                <a:cubicBezTo>
                  <a:pt x="1801132" y="61866"/>
                  <a:pt x="2120359" y="381"/>
                  <a:pt x="2405018" y="2"/>
                </a:cubicBezTo>
                <a:close/>
              </a:path>
            </a:pathLst>
          </a:custGeom>
          <a:noFill/>
          <a:ln w="38100" cap="flat">
            <a:solidFill>
              <a:schemeClr val="accent2"/>
            </a:solid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13718909"/>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_Image_L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7A58D1E-1E60-D7CB-5BC3-C9F79E9833AB}"/>
              </a:ext>
            </a:extLst>
          </p:cNvPr>
          <p:cNvSpPr>
            <a:spLocks noGrp="1"/>
          </p:cNvSpPr>
          <p:nvPr>
            <p:ph type="pic" sz="quarter" idx="13"/>
          </p:nvPr>
        </p:nvSpPr>
        <p:spPr>
          <a:xfrm>
            <a:off x="-87039" y="-128334"/>
            <a:ext cx="7793727" cy="7114671"/>
          </a:xfrm>
          <a:custGeom>
            <a:avLst/>
            <a:gdLst>
              <a:gd name="connsiteX0" fmla="*/ 77516 w 7793727"/>
              <a:gd name="connsiteY0" fmla="*/ 29334 h 7114671"/>
              <a:gd name="connsiteX1" fmla="*/ 6158791 w 7793727"/>
              <a:gd name="connsiteY1" fmla="*/ 29334 h 7114671"/>
              <a:gd name="connsiteX2" fmla="*/ 6256987 w 7793727"/>
              <a:gd name="connsiteY2" fmla="*/ 142260 h 7114671"/>
              <a:gd name="connsiteX3" fmla="*/ 7252581 w 7793727"/>
              <a:gd name="connsiteY3" fmla="*/ 1970777 h 7114671"/>
              <a:gd name="connsiteX4" fmla="*/ 6031324 w 7793727"/>
              <a:gd name="connsiteY4" fmla="*/ 7010938 h 7114671"/>
              <a:gd name="connsiteX5" fmla="*/ 5915473 w 7793727"/>
              <a:gd name="connsiteY5" fmla="*/ 7085334 h 7114671"/>
              <a:gd name="connsiteX6" fmla="*/ 0 w 7793727"/>
              <a:gd name="connsiteY6" fmla="*/ 7085334 h 7114671"/>
              <a:gd name="connsiteX7" fmla="*/ 0 w 7793727"/>
              <a:gd name="connsiteY7" fmla="*/ 84035 h 7114671"/>
              <a:gd name="connsiteX8" fmla="*/ 6206417 w 7793727"/>
              <a:gd name="connsiteY8" fmla="*/ 0 h 7114671"/>
              <a:gd name="connsiteX9" fmla="*/ 6232863 w 7793727"/>
              <a:gd name="connsiteY9" fmla="*/ 0 h 7114671"/>
              <a:gd name="connsiteX10" fmla="*/ 6235050 w 7793727"/>
              <a:gd name="connsiteY10" fmla="*/ 2267 h 7114671"/>
              <a:gd name="connsiteX11" fmla="*/ 7377730 w 7793727"/>
              <a:gd name="connsiteY11" fmla="*/ 2005617 h 7114671"/>
              <a:gd name="connsiteX12" fmla="*/ 6146318 w 7793727"/>
              <a:gd name="connsiteY12" fmla="*/ 7087689 h 7114671"/>
              <a:gd name="connsiteX13" fmla="*/ 6104300 w 7793727"/>
              <a:gd name="connsiteY13" fmla="*/ 7114671 h 7114671"/>
              <a:gd name="connsiteX14" fmla="*/ 5976332 w 7793727"/>
              <a:gd name="connsiteY14" fmla="*/ 7114671 h 7114671"/>
              <a:gd name="connsiteX15" fmla="*/ 6055550 w 7793727"/>
              <a:gd name="connsiteY15" fmla="*/ 7063799 h 7114671"/>
              <a:gd name="connsiteX16" fmla="*/ 7295500 w 7793727"/>
              <a:gd name="connsiteY16" fmla="*/ 1946493 h 7114671"/>
              <a:gd name="connsiteX17" fmla="*/ 6284668 w 7793727"/>
              <a:gd name="connsiteY17" fmla="*/ 89989 h 711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93727" h="7114671">
                <a:moveTo>
                  <a:pt x="77516" y="29334"/>
                </a:moveTo>
                <a:lnTo>
                  <a:pt x="6158791" y="29334"/>
                </a:lnTo>
                <a:lnTo>
                  <a:pt x="6256987" y="142260"/>
                </a:lnTo>
                <a:cubicBezTo>
                  <a:pt x="6661468" y="631503"/>
                  <a:pt x="6989767" y="1248662"/>
                  <a:pt x="7252581" y="1970777"/>
                </a:cubicBezTo>
                <a:cubicBezTo>
                  <a:pt x="8011823" y="4055045"/>
                  <a:pt x="7788842" y="5821880"/>
                  <a:pt x="6031324" y="7010938"/>
                </a:cubicBezTo>
                <a:lnTo>
                  <a:pt x="5915473" y="7085334"/>
                </a:lnTo>
                <a:lnTo>
                  <a:pt x="0" y="7085334"/>
                </a:lnTo>
                <a:lnTo>
                  <a:pt x="0" y="84035"/>
                </a:lnTo>
                <a:close/>
                <a:moveTo>
                  <a:pt x="6206417" y="0"/>
                </a:moveTo>
                <a:lnTo>
                  <a:pt x="6232863" y="0"/>
                </a:lnTo>
                <a:lnTo>
                  <a:pt x="6235050" y="2267"/>
                </a:lnTo>
                <a:cubicBezTo>
                  <a:pt x="6707325" y="518227"/>
                  <a:pt x="7083286" y="1196596"/>
                  <a:pt x="7377730" y="2005617"/>
                </a:cubicBezTo>
                <a:cubicBezTo>
                  <a:pt x="8143285" y="4107216"/>
                  <a:pt x="7918450" y="5888743"/>
                  <a:pt x="6146318" y="7087689"/>
                </a:cubicBezTo>
                <a:lnTo>
                  <a:pt x="6104300" y="7114671"/>
                </a:lnTo>
                <a:lnTo>
                  <a:pt x="5976332" y="7114671"/>
                </a:lnTo>
                <a:lnTo>
                  <a:pt x="6055550" y="7063799"/>
                </a:lnTo>
                <a:cubicBezTo>
                  <a:pt x="7839969" y="5856542"/>
                  <a:pt x="8066363" y="4062663"/>
                  <a:pt x="7295500" y="1946493"/>
                </a:cubicBezTo>
                <a:cubicBezTo>
                  <a:pt x="7028664" y="1213325"/>
                  <a:pt x="6695340" y="586720"/>
                  <a:pt x="6284668" y="89989"/>
                </a:cubicBezTo>
                <a:close/>
              </a:path>
            </a:pathLst>
          </a:custGeom>
        </p:spPr>
        <p:txBody>
          <a:bodyPr wrap="square" anchor="ctr" anchorCtr="0">
            <a:noAutofit/>
          </a:bodyPr>
          <a:lstStyle>
            <a:lvl1pPr marL="0" indent="0" algn="ctr">
              <a:buNone/>
              <a:defRPr sz="1600"/>
            </a:lvl1pPr>
          </a:lstStyle>
          <a:p>
            <a:endParaRPr lang="en-GB"/>
          </a:p>
        </p:txBody>
      </p:sp>
      <p:sp>
        <p:nvSpPr>
          <p:cNvPr id="31" name="Freeform: Shape 30">
            <a:extLst>
              <a:ext uri="{FF2B5EF4-FFF2-40B4-BE49-F238E27FC236}">
                <a16:creationId xmlns:a16="http://schemas.microsoft.com/office/drawing/2014/main" id="{B28A9A36-AAD8-0257-5812-BC1FCE9AF583}"/>
              </a:ext>
            </a:extLst>
          </p:cNvPr>
          <p:cNvSpPr>
            <a:spLocks noChangeAspect="1"/>
          </p:cNvSpPr>
          <p:nvPr userDrawn="1"/>
        </p:nvSpPr>
        <p:spPr>
          <a:xfrm>
            <a:off x="-128336" y="-128336"/>
            <a:ext cx="7728884" cy="7114672"/>
          </a:xfrm>
          <a:custGeom>
            <a:avLst/>
            <a:gdLst>
              <a:gd name="connsiteX0" fmla="*/ 0 w 7728884"/>
              <a:gd name="connsiteY0" fmla="*/ 0 h 7114672"/>
              <a:gd name="connsiteX1" fmla="*/ 6210002 w 7728884"/>
              <a:gd name="connsiteY1" fmla="*/ 0 h 7114672"/>
              <a:gd name="connsiteX2" fmla="*/ 6309015 w 7728884"/>
              <a:gd name="connsiteY2" fmla="*/ 113865 h 7114672"/>
              <a:gd name="connsiteX3" fmla="*/ 7312887 w 7728884"/>
              <a:gd name="connsiteY3" fmla="*/ 1957586 h 7114672"/>
              <a:gd name="connsiteX4" fmla="*/ 6081475 w 7728884"/>
              <a:gd name="connsiteY4" fmla="*/ 7039657 h 7114672"/>
              <a:gd name="connsiteX5" fmla="*/ 5964661 w 7728884"/>
              <a:gd name="connsiteY5" fmla="*/ 7114672 h 7114672"/>
              <a:gd name="connsiteX6" fmla="*/ 0 w 7728884"/>
              <a:gd name="connsiteY6" fmla="*/ 7114672 h 711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8884" h="7114672">
                <a:moveTo>
                  <a:pt x="0" y="0"/>
                </a:moveTo>
                <a:lnTo>
                  <a:pt x="6210002" y="0"/>
                </a:lnTo>
                <a:lnTo>
                  <a:pt x="6309015" y="113865"/>
                </a:lnTo>
                <a:cubicBezTo>
                  <a:pt x="6716859" y="607176"/>
                  <a:pt x="7047888" y="1229467"/>
                  <a:pt x="7312887" y="1957586"/>
                </a:cubicBezTo>
                <a:cubicBezTo>
                  <a:pt x="8078442" y="4059185"/>
                  <a:pt x="7853607" y="5840712"/>
                  <a:pt x="6081475" y="7039657"/>
                </a:cubicBezTo>
                <a:lnTo>
                  <a:pt x="5964661" y="7114672"/>
                </a:lnTo>
                <a:lnTo>
                  <a:pt x="0" y="7114672"/>
                </a:lnTo>
                <a:close/>
              </a:path>
            </a:pathLst>
          </a:custGeom>
          <a:noFill/>
          <a:ln w="44450" cap="flat">
            <a:solidFill>
              <a:schemeClr val="accent2"/>
            </a:solid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8111841" y="1268413"/>
            <a:ext cx="3599656" cy="955610"/>
          </a:xfrm>
        </p:spPr>
        <p:txBody>
          <a:bodyPr wrap="square">
            <a:spAutoFit/>
          </a:bodyPr>
          <a:lstStyle>
            <a:lvl1pPr>
              <a:defRPr sz="2400">
                <a:solidFill>
                  <a:schemeClr val="accent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128337" y="6280321"/>
            <a:ext cx="6224337" cy="365186"/>
          </a:xfrm>
          <a:prstGeom prst="roundRect">
            <a:avLst>
              <a:gd name="adj" fmla="val 5661"/>
            </a:avLst>
          </a:prstGeom>
          <a:solidFill>
            <a:schemeClr val="bg1">
              <a:alpha val="70000"/>
            </a:schemeClr>
          </a:solidFill>
        </p:spPr>
        <p:txBody>
          <a:bodyPr wrap="square" lIns="612000" tIns="72000" rIns="0" bIns="72000">
            <a:spAutoFit/>
          </a:bodyPr>
          <a:lstStyle/>
          <a:p>
            <a:endParaRPr lang="en-GB"/>
          </a:p>
        </p:txBody>
      </p:sp>
      <p:grpSp>
        <p:nvGrpSpPr>
          <p:cNvPr id="6" name="Group 5">
            <a:extLst>
              <a:ext uri="{FF2B5EF4-FFF2-40B4-BE49-F238E27FC236}">
                <a16:creationId xmlns:a16="http://schemas.microsoft.com/office/drawing/2014/main" id="{56589385-9BF8-483C-07BC-833B8C22CB74}"/>
              </a:ext>
            </a:extLst>
          </p:cNvPr>
          <p:cNvGrpSpPr/>
          <p:nvPr userDrawn="1"/>
        </p:nvGrpSpPr>
        <p:grpSpPr>
          <a:xfrm>
            <a:off x="9534945" y="0"/>
            <a:ext cx="3205163" cy="1296863"/>
            <a:chOff x="9534945" y="0"/>
            <a:chExt cx="3205163" cy="1296863"/>
          </a:xfrm>
        </p:grpSpPr>
        <p:pic>
          <p:nvPicPr>
            <p:cNvPr id="28" name="Graphic 27">
              <a:extLst>
                <a:ext uri="{FF2B5EF4-FFF2-40B4-BE49-F238E27FC236}">
                  <a16:creationId xmlns:a16="http://schemas.microsoft.com/office/drawing/2014/main" id="{259FEB4B-DBDB-4303-D108-5D4C753A670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9" name="Graphic 18">
              <a:extLst>
                <a:ext uri="{FF2B5EF4-FFF2-40B4-BE49-F238E27FC236}">
                  <a16:creationId xmlns:a16="http://schemas.microsoft.com/office/drawing/2014/main" id="{88C3D8DA-441A-842C-8DE5-09DC13651C5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grpSp>
        <p:nvGrpSpPr>
          <p:cNvPr id="4" name="Group 3">
            <a:extLst>
              <a:ext uri="{FF2B5EF4-FFF2-40B4-BE49-F238E27FC236}">
                <a16:creationId xmlns:a16="http://schemas.microsoft.com/office/drawing/2014/main" id="{24C772C4-CCF1-3F24-30E6-EBCDC820E82B}"/>
              </a:ext>
            </a:extLst>
          </p:cNvPr>
          <p:cNvGrpSpPr/>
          <p:nvPr userDrawn="1"/>
        </p:nvGrpSpPr>
        <p:grpSpPr>
          <a:xfrm>
            <a:off x="11321658" y="6245023"/>
            <a:ext cx="416795" cy="416882"/>
            <a:chOff x="11187830" y="6245023"/>
            <a:chExt cx="416795" cy="416882"/>
          </a:xfrm>
        </p:grpSpPr>
        <p:sp>
          <p:nvSpPr>
            <p:cNvPr id="10" name="Freeform: Shape 9">
              <a:extLst>
                <a:ext uri="{FF2B5EF4-FFF2-40B4-BE49-F238E27FC236}">
                  <a16:creationId xmlns:a16="http://schemas.microsoft.com/office/drawing/2014/main" id="{603894B9-45FE-1F24-5105-DBA4841AD1AF}"/>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1" name="Freeform: Shape 10">
              <a:extLst>
                <a:ext uri="{FF2B5EF4-FFF2-40B4-BE49-F238E27FC236}">
                  <a16:creationId xmlns:a16="http://schemas.microsoft.com/office/drawing/2014/main" id="{90CFB431-D7D4-7599-AF3D-102E9E9A782B}"/>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36" name="Text Placeholder 35">
            <a:extLst>
              <a:ext uri="{FF2B5EF4-FFF2-40B4-BE49-F238E27FC236}">
                <a16:creationId xmlns:a16="http://schemas.microsoft.com/office/drawing/2014/main" id="{5FB8E4F7-9B81-C2E1-1279-528EFC1CAB28}"/>
              </a:ext>
            </a:extLst>
          </p:cNvPr>
          <p:cNvSpPr>
            <a:spLocks noGrp="1"/>
          </p:cNvSpPr>
          <p:nvPr>
            <p:ph type="body" sz="quarter" idx="14"/>
          </p:nvPr>
        </p:nvSpPr>
        <p:spPr>
          <a:xfrm>
            <a:off x="8112125" y="2224088"/>
            <a:ext cx="3598863" cy="3797300"/>
          </a:xfrm>
        </p:spPr>
        <p:txBody>
          <a:bodyPr>
            <a:normAutofit/>
          </a:bodyPr>
          <a:lstStyle>
            <a:lvl1pPr marL="0" indent="0">
              <a:lnSpc>
                <a:spcPct val="110000"/>
              </a:lnSpc>
              <a:spcBef>
                <a:spcPts val="0"/>
              </a:spcBef>
              <a:spcAft>
                <a:spcPts val="1200"/>
              </a:spcAft>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endParaRPr lang="en-GB"/>
          </a:p>
        </p:txBody>
      </p:sp>
    </p:spTree>
    <p:extLst>
      <p:ext uri="{BB962C8B-B14F-4D97-AF65-F5344CB8AC3E}">
        <p14:creationId xmlns:p14="http://schemas.microsoft.com/office/powerpoint/2010/main" val="2487595993"/>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_Image_Dark">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E79ADB-21A5-9F1E-E3B1-6C52A2504B8B}"/>
              </a:ext>
            </a:extLst>
          </p:cNvPr>
          <p:cNvGrpSpPr/>
          <p:nvPr userDrawn="1"/>
        </p:nvGrpSpPr>
        <p:grpSpPr>
          <a:xfrm>
            <a:off x="11334477" y="6245023"/>
            <a:ext cx="416795" cy="416882"/>
            <a:chOff x="11187830" y="6245023"/>
            <a:chExt cx="416795" cy="416882"/>
          </a:xfrm>
        </p:grpSpPr>
        <p:sp>
          <p:nvSpPr>
            <p:cNvPr id="13" name="Freeform: Shape 12">
              <a:extLst>
                <a:ext uri="{FF2B5EF4-FFF2-40B4-BE49-F238E27FC236}">
                  <a16:creationId xmlns:a16="http://schemas.microsoft.com/office/drawing/2014/main" id="{2518DFD5-C29B-8B19-5AFC-ECD91693AFCA}"/>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1"/>
            </a:solidFill>
            <a:ln w="0" cap="flat">
              <a:noFill/>
              <a:prstDash val="solid"/>
              <a:miter/>
            </a:ln>
          </p:spPr>
          <p:txBody>
            <a:bodyPr rtlCol="0" anchor="ctr"/>
            <a:lstStyle/>
            <a:p>
              <a:endParaRPr lang="en-GB" b="1"/>
            </a:p>
          </p:txBody>
        </p:sp>
        <p:sp>
          <p:nvSpPr>
            <p:cNvPr id="14" name="Freeform: Shape 13">
              <a:extLst>
                <a:ext uri="{FF2B5EF4-FFF2-40B4-BE49-F238E27FC236}">
                  <a16:creationId xmlns:a16="http://schemas.microsoft.com/office/drawing/2014/main" id="{9F12A3B6-AB17-3BF3-51F8-2202DF874391}"/>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8111841" y="1268413"/>
            <a:ext cx="3599656" cy="955610"/>
          </a:xfrm>
        </p:spPr>
        <p:txBody>
          <a:bodyPr wrap="square">
            <a:spAutoFit/>
          </a:bodyPr>
          <a:lstStyle>
            <a:lvl1pPr>
              <a:defRPr sz="2400">
                <a:solidFill>
                  <a:schemeClr val="accent2"/>
                </a:solidFill>
              </a:defRPr>
            </a:lvl1pPr>
          </a:lstStyle>
          <a:p>
            <a:r>
              <a:rPr lang="en-US"/>
              <a:t>Click to edit Master title style</a:t>
            </a:r>
            <a:endParaRPr lang="en-GB"/>
          </a:p>
        </p:txBody>
      </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lvl1pPr>
              <a:defRPr>
                <a:solidFill>
                  <a:schemeClr val="bg1"/>
                </a:solidFill>
              </a:defRPr>
            </a:lvl1pPr>
          </a:lstStyle>
          <a:p>
            <a:fld id="{BE17B226-05A6-40D6-B1A0-45847171CE85}" type="slidenum">
              <a:rPr lang="en-GB" smtClean="0"/>
              <a:pPr/>
              <a:t>‹#›</a:t>
            </a:fld>
            <a:endParaRPr lang="en-GB"/>
          </a:p>
        </p:txBody>
      </p:sp>
      <p:grpSp>
        <p:nvGrpSpPr>
          <p:cNvPr id="6" name="Group 5">
            <a:extLst>
              <a:ext uri="{FF2B5EF4-FFF2-40B4-BE49-F238E27FC236}">
                <a16:creationId xmlns:a16="http://schemas.microsoft.com/office/drawing/2014/main" id="{728D046B-CFA1-4C38-83EF-9723EAE47ACD}"/>
              </a:ext>
            </a:extLst>
          </p:cNvPr>
          <p:cNvGrpSpPr/>
          <p:nvPr userDrawn="1"/>
        </p:nvGrpSpPr>
        <p:grpSpPr>
          <a:xfrm>
            <a:off x="9534945" y="0"/>
            <a:ext cx="3205163" cy="1296863"/>
            <a:chOff x="9534945" y="0"/>
            <a:chExt cx="3205163" cy="1296863"/>
          </a:xfrm>
        </p:grpSpPr>
        <p:pic>
          <p:nvPicPr>
            <p:cNvPr id="7" name="Graphic 6">
              <a:extLst>
                <a:ext uri="{FF2B5EF4-FFF2-40B4-BE49-F238E27FC236}">
                  <a16:creationId xmlns:a16="http://schemas.microsoft.com/office/drawing/2014/main" id="{3B527B8E-D97D-CAF4-0756-0248D6B478F5}"/>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8" name="Graphic 7">
              <a:extLst>
                <a:ext uri="{FF2B5EF4-FFF2-40B4-BE49-F238E27FC236}">
                  <a16:creationId xmlns:a16="http://schemas.microsoft.com/office/drawing/2014/main" id="{D9416E06-14F9-5B2D-5B96-B1D60F5D15F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10" name="Freeform: Shape 9">
            <a:extLst>
              <a:ext uri="{FF2B5EF4-FFF2-40B4-BE49-F238E27FC236}">
                <a16:creationId xmlns:a16="http://schemas.microsoft.com/office/drawing/2014/main" id="{7204BE4D-BC61-48F1-A726-EF5309359A50}"/>
              </a:ext>
            </a:extLst>
          </p:cNvPr>
          <p:cNvSpPr>
            <a:spLocks noChangeAspect="1"/>
          </p:cNvSpPr>
          <p:nvPr userDrawn="1"/>
        </p:nvSpPr>
        <p:spPr>
          <a:xfrm>
            <a:off x="-128336" y="-128336"/>
            <a:ext cx="7728884" cy="7114672"/>
          </a:xfrm>
          <a:custGeom>
            <a:avLst/>
            <a:gdLst>
              <a:gd name="connsiteX0" fmla="*/ 0 w 7728884"/>
              <a:gd name="connsiteY0" fmla="*/ 0 h 7114672"/>
              <a:gd name="connsiteX1" fmla="*/ 6210002 w 7728884"/>
              <a:gd name="connsiteY1" fmla="*/ 0 h 7114672"/>
              <a:gd name="connsiteX2" fmla="*/ 6309015 w 7728884"/>
              <a:gd name="connsiteY2" fmla="*/ 113865 h 7114672"/>
              <a:gd name="connsiteX3" fmla="*/ 7312887 w 7728884"/>
              <a:gd name="connsiteY3" fmla="*/ 1957586 h 7114672"/>
              <a:gd name="connsiteX4" fmla="*/ 6081475 w 7728884"/>
              <a:gd name="connsiteY4" fmla="*/ 7039657 h 7114672"/>
              <a:gd name="connsiteX5" fmla="*/ 5964661 w 7728884"/>
              <a:gd name="connsiteY5" fmla="*/ 7114672 h 7114672"/>
              <a:gd name="connsiteX6" fmla="*/ 0 w 7728884"/>
              <a:gd name="connsiteY6" fmla="*/ 7114672 h 711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8884" h="7114672">
                <a:moveTo>
                  <a:pt x="0" y="0"/>
                </a:moveTo>
                <a:lnTo>
                  <a:pt x="6210002" y="0"/>
                </a:lnTo>
                <a:lnTo>
                  <a:pt x="6309015" y="113865"/>
                </a:lnTo>
                <a:cubicBezTo>
                  <a:pt x="6716859" y="607176"/>
                  <a:pt x="7047888" y="1229467"/>
                  <a:pt x="7312887" y="1957586"/>
                </a:cubicBezTo>
                <a:cubicBezTo>
                  <a:pt x="8078442" y="4059185"/>
                  <a:pt x="7853607" y="5840712"/>
                  <a:pt x="6081475" y="7039657"/>
                </a:cubicBezTo>
                <a:lnTo>
                  <a:pt x="5964661" y="7114672"/>
                </a:lnTo>
                <a:lnTo>
                  <a:pt x="0" y="7114672"/>
                </a:lnTo>
                <a:close/>
              </a:path>
            </a:pathLst>
          </a:custGeom>
          <a:noFill/>
          <a:ln w="44450" cap="flat">
            <a:solidFill>
              <a:schemeClr val="accent2"/>
            </a:solidFill>
            <a:prstDash val="solid"/>
            <a:miter/>
          </a:ln>
        </p:spPr>
        <p:txBody>
          <a:bodyPr wrap="square" rtlCol="0" anchor="ctr">
            <a:noAutofit/>
          </a:bodyPr>
          <a:lstStyle/>
          <a:p>
            <a:endParaRPr lang="en-GB"/>
          </a:p>
        </p:txBody>
      </p:sp>
      <p:sp>
        <p:nvSpPr>
          <p:cNvPr id="11" name="Footer Placeholder 4">
            <a:extLst>
              <a:ext uri="{FF2B5EF4-FFF2-40B4-BE49-F238E27FC236}">
                <a16:creationId xmlns:a16="http://schemas.microsoft.com/office/drawing/2014/main" id="{3DB48F28-580C-4318-A606-9C4F8204BE28}"/>
              </a:ext>
            </a:extLst>
          </p:cNvPr>
          <p:cNvSpPr>
            <a:spLocks noGrp="1"/>
          </p:cNvSpPr>
          <p:nvPr>
            <p:ph type="ftr" sz="quarter" idx="11"/>
          </p:nvPr>
        </p:nvSpPr>
        <p:spPr>
          <a:xfrm>
            <a:off x="-128337" y="6280321"/>
            <a:ext cx="6224337" cy="365186"/>
          </a:xfrm>
          <a:prstGeom prst="roundRect">
            <a:avLst>
              <a:gd name="adj" fmla="val 5661"/>
            </a:avLst>
          </a:prstGeom>
          <a:solidFill>
            <a:schemeClr val="bg1">
              <a:alpha val="70000"/>
            </a:schemeClr>
          </a:solidFill>
        </p:spPr>
        <p:txBody>
          <a:bodyPr wrap="square" lIns="612000" tIns="72000" rIns="0" bIns="72000">
            <a:spAutoFit/>
          </a:bodyPr>
          <a:lstStyle/>
          <a:p>
            <a:endParaRPr lang="en-GB"/>
          </a:p>
        </p:txBody>
      </p:sp>
      <p:sp>
        <p:nvSpPr>
          <p:cNvPr id="15" name="Text Placeholder 35">
            <a:extLst>
              <a:ext uri="{FF2B5EF4-FFF2-40B4-BE49-F238E27FC236}">
                <a16:creationId xmlns:a16="http://schemas.microsoft.com/office/drawing/2014/main" id="{074176A1-820F-FEFE-7DE8-C6537C1F5268}"/>
              </a:ext>
            </a:extLst>
          </p:cNvPr>
          <p:cNvSpPr>
            <a:spLocks noGrp="1"/>
          </p:cNvSpPr>
          <p:nvPr>
            <p:ph type="body" sz="quarter" idx="14"/>
          </p:nvPr>
        </p:nvSpPr>
        <p:spPr>
          <a:xfrm>
            <a:off x="8112125" y="2224088"/>
            <a:ext cx="3598863" cy="3797300"/>
          </a:xfrm>
        </p:spPr>
        <p:txBody>
          <a:bodyPr>
            <a:normAutofit/>
          </a:bodyPr>
          <a:lstStyle>
            <a:lvl1pPr marL="0" indent="0">
              <a:lnSpc>
                <a:spcPct val="110000"/>
              </a:lnSpc>
              <a:spcBef>
                <a:spcPts val="0"/>
              </a:spcBef>
              <a:spcAft>
                <a:spcPts val="1200"/>
              </a:spcAft>
              <a:buNone/>
              <a:defRPr sz="18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82C36467-495E-1B84-B1C7-32AB7A4FA03C}"/>
              </a:ext>
            </a:extLst>
          </p:cNvPr>
          <p:cNvSpPr>
            <a:spLocks noGrp="1"/>
          </p:cNvSpPr>
          <p:nvPr>
            <p:ph type="pic" sz="quarter" idx="13"/>
          </p:nvPr>
        </p:nvSpPr>
        <p:spPr>
          <a:xfrm>
            <a:off x="-87039" y="-128334"/>
            <a:ext cx="7793727" cy="7114671"/>
          </a:xfrm>
          <a:custGeom>
            <a:avLst/>
            <a:gdLst>
              <a:gd name="connsiteX0" fmla="*/ 77516 w 7793727"/>
              <a:gd name="connsiteY0" fmla="*/ 29334 h 7114671"/>
              <a:gd name="connsiteX1" fmla="*/ 6158791 w 7793727"/>
              <a:gd name="connsiteY1" fmla="*/ 29334 h 7114671"/>
              <a:gd name="connsiteX2" fmla="*/ 6256987 w 7793727"/>
              <a:gd name="connsiteY2" fmla="*/ 142260 h 7114671"/>
              <a:gd name="connsiteX3" fmla="*/ 7252581 w 7793727"/>
              <a:gd name="connsiteY3" fmla="*/ 1970777 h 7114671"/>
              <a:gd name="connsiteX4" fmla="*/ 6031324 w 7793727"/>
              <a:gd name="connsiteY4" fmla="*/ 7010938 h 7114671"/>
              <a:gd name="connsiteX5" fmla="*/ 5915473 w 7793727"/>
              <a:gd name="connsiteY5" fmla="*/ 7085334 h 7114671"/>
              <a:gd name="connsiteX6" fmla="*/ 0 w 7793727"/>
              <a:gd name="connsiteY6" fmla="*/ 7085334 h 7114671"/>
              <a:gd name="connsiteX7" fmla="*/ 0 w 7793727"/>
              <a:gd name="connsiteY7" fmla="*/ 84035 h 7114671"/>
              <a:gd name="connsiteX8" fmla="*/ 6206417 w 7793727"/>
              <a:gd name="connsiteY8" fmla="*/ 0 h 7114671"/>
              <a:gd name="connsiteX9" fmla="*/ 6232863 w 7793727"/>
              <a:gd name="connsiteY9" fmla="*/ 0 h 7114671"/>
              <a:gd name="connsiteX10" fmla="*/ 6235050 w 7793727"/>
              <a:gd name="connsiteY10" fmla="*/ 2267 h 7114671"/>
              <a:gd name="connsiteX11" fmla="*/ 7377730 w 7793727"/>
              <a:gd name="connsiteY11" fmla="*/ 2005617 h 7114671"/>
              <a:gd name="connsiteX12" fmla="*/ 6146318 w 7793727"/>
              <a:gd name="connsiteY12" fmla="*/ 7087689 h 7114671"/>
              <a:gd name="connsiteX13" fmla="*/ 6104300 w 7793727"/>
              <a:gd name="connsiteY13" fmla="*/ 7114671 h 7114671"/>
              <a:gd name="connsiteX14" fmla="*/ 5976332 w 7793727"/>
              <a:gd name="connsiteY14" fmla="*/ 7114671 h 7114671"/>
              <a:gd name="connsiteX15" fmla="*/ 6055550 w 7793727"/>
              <a:gd name="connsiteY15" fmla="*/ 7063799 h 7114671"/>
              <a:gd name="connsiteX16" fmla="*/ 7295500 w 7793727"/>
              <a:gd name="connsiteY16" fmla="*/ 1946493 h 7114671"/>
              <a:gd name="connsiteX17" fmla="*/ 6284668 w 7793727"/>
              <a:gd name="connsiteY17" fmla="*/ 89989 h 711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93727" h="7114671">
                <a:moveTo>
                  <a:pt x="77516" y="29334"/>
                </a:moveTo>
                <a:lnTo>
                  <a:pt x="6158791" y="29334"/>
                </a:lnTo>
                <a:lnTo>
                  <a:pt x="6256987" y="142260"/>
                </a:lnTo>
                <a:cubicBezTo>
                  <a:pt x="6661468" y="631503"/>
                  <a:pt x="6989767" y="1248662"/>
                  <a:pt x="7252581" y="1970777"/>
                </a:cubicBezTo>
                <a:cubicBezTo>
                  <a:pt x="8011823" y="4055045"/>
                  <a:pt x="7788842" y="5821880"/>
                  <a:pt x="6031324" y="7010938"/>
                </a:cubicBezTo>
                <a:lnTo>
                  <a:pt x="5915473" y="7085334"/>
                </a:lnTo>
                <a:lnTo>
                  <a:pt x="0" y="7085334"/>
                </a:lnTo>
                <a:lnTo>
                  <a:pt x="0" y="84035"/>
                </a:lnTo>
                <a:close/>
                <a:moveTo>
                  <a:pt x="6206417" y="0"/>
                </a:moveTo>
                <a:lnTo>
                  <a:pt x="6232863" y="0"/>
                </a:lnTo>
                <a:lnTo>
                  <a:pt x="6235050" y="2267"/>
                </a:lnTo>
                <a:cubicBezTo>
                  <a:pt x="6707325" y="518227"/>
                  <a:pt x="7083286" y="1196596"/>
                  <a:pt x="7377730" y="2005617"/>
                </a:cubicBezTo>
                <a:cubicBezTo>
                  <a:pt x="8143285" y="4107216"/>
                  <a:pt x="7918450" y="5888743"/>
                  <a:pt x="6146318" y="7087689"/>
                </a:cubicBezTo>
                <a:lnTo>
                  <a:pt x="6104300" y="7114671"/>
                </a:lnTo>
                <a:lnTo>
                  <a:pt x="5976332" y="7114671"/>
                </a:lnTo>
                <a:lnTo>
                  <a:pt x="6055550" y="7063799"/>
                </a:lnTo>
                <a:cubicBezTo>
                  <a:pt x="7839969" y="5856542"/>
                  <a:pt x="8066363" y="4062663"/>
                  <a:pt x="7295500" y="1946493"/>
                </a:cubicBezTo>
                <a:cubicBezTo>
                  <a:pt x="7028664" y="1213325"/>
                  <a:pt x="6695340" y="586720"/>
                  <a:pt x="6284668" y="89989"/>
                </a:cubicBezTo>
                <a:close/>
              </a:path>
            </a:pathLst>
          </a:custGeom>
        </p:spPr>
        <p:txBody>
          <a:bodyPr wrap="square" anchor="ctr" anchorCtr="0">
            <a:noAutofit/>
          </a:bodyPr>
          <a:lstStyle>
            <a:lvl1pPr marL="0" indent="0" algn="ctr">
              <a:buNone/>
              <a:defRPr sz="1600"/>
            </a:lvl1pPr>
          </a:lstStyle>
          <a:p>
            <a:endParaRPr lang="en-GB"/>
          </a:p>
        </p:txBody>
      </p:sp>
    </p:spTree>
    <p:extLst>
      <p:ext uri="{BB962C8B-B14F-4D97-AF65-F5344CB8AC3E}">
        <p14:creationId xmlns:p14="http://schemas.microsoft.com/office/powerpoint/2010/main" val="3804420645"/>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Char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480219" y="454804"/>
            <a:ext cx="3599656" cy="1952806"/>
          </a:xfrm>
        </p:spPr>
        <p:txBody>
          <a:bodyPr wrap="square">
            <a:spAutoFit/>
          </a:bodyPr>
          <a:lstStyle>
            <a:lvl1pPr>
              <a:defRPr>
                <a:solidFill>
                  <a:schemeClr val="accent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479425" y="6370580"/>
            <a:ext cx="10023475" cy="184666"/>
          </a:xfrm>
        </p:spPr>
        <p:txBody>
          <a:bodyPr>
            <a:spAutoFit/>
          </a:bodyPr>
          <a:lstStyle/>
          <a:p>
            <a:endParaRPr lang="en-GB"/>
          </a:p>
        </p:txBody>
      </p:sp>
      <p:grpSp>
        <p:nvGrpSpPr>
          <p:cNvPr id="6" name="Group 5">
            <a:extLst>
              <a:ext uri="{FF2B5EF4-FFF2-40B4-BE49-F238E27FC236}">
                <a16:creationId xmlns:a16="http://schemas.microsoft.com/office/drawing/2014/main" id="{6A24B6AA-F620-8698-0A94-65C892B0F4C0}"/>
              </a:ext>
            </a:extLst>
          </p:cNvPr>
          <p:cNvGrpSpPr/>
          <p:nvPr userDrawn="1"/>
        </p:nvGrpSpPr>
        <p:grpSpPr>
          <a:xfrm>
            <a:off x="9534945" y="0"/>
            <a:ext cx="3205163" cy="1296863"/>
            <a:chOff x="9534945" y="0"/>
            <a:chExt cx="3205163" cy="1296863"/>
          </a:xfrm>
        </p:grpSpPr>
        <p:pic>
          <p:nvPicPr>
            <p:cNvPr id="28" name="Graphic 27">
              <a:extLst>
                <a:ext uri="{FF2B5EF4-FFF2-40B4-BE49-F238E27FC236}">
                  <a16:creationId xmlns:a16="http://schemas.microsoft.com/office/drawing/2014/main" id="{259FEB4B-DBDB-4303-D108-5D4C753A670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9" name="Graphic 18">
              <a:extLst>
                <a:ext uri="{FF2B5EF4-FFF2-40B4-BE49-F238E27FC236}">
                  <a16:creationId xmlns:a16="http://schemas.microsoft.com/office/drawing/2014/main" id="{88C3D8DA-441A-842C-8DE5-09DC13651C5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grpSp>
        <p:nvGrpSpPr>
          <p:cNvPr id="4" name="Group 3">
            <a:extLst>
              <a:ext uri="{FF2B5EF4-FFF2-40B4-BE49-F238E27FC236}">
                <a16:creationId xmlns:a16="http://schemas.microsoft.com/office/drawing/2014/main" id="{24C772C4-CCF1-3F24-30E6-EBCDC820E82B}"/>
              </a:ext>
            </a:extLst>
          </p:cNvPr>
          <p:cNvGrpSpPr/>
          <p:nvPr userDrawn="1"/>
        </p:nvGrpSpPr>
        <p:grpSpPr>
          <a:xfrm>
            <a:off x="11321658" y="6245023"/>
            <a:ext cx="416795" cy="416882"/>
            <a:chOff x="11187830" y="6245023"/>
            <a:chExt cx="416795" cy="416882"/>
          </a:xfrm>
        </p:grpSpPr>
        <p:sp>
          <p:nvSpPr>
            <p:cNvPr id="10" name="Freeform: Shape 9">
              <a:extLst>
                <a:ext uri="{FF2B5EF4-FFF2-40B4-BE49-F238E27FC236}">
                  <a16:creationId xmlns:a16="http://schemas.microsoft.com/office/drawing/2014/main" id="{603894B9-45FE-1F24-5105-DBA4841AD1AF}"/>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1" name="Freeform: Shape 10">
              <a:extLst>
                <a:ext uri="{FF2B5EF4-FFF2-40B4-BE49-F238E27FC236}">
                  <a16:creationId xmlns:a16="http://schemas.microsoft.com/office/drawing/2014/main" id="{90CFB431-D7D4-7599-AF3D-102E9E9A782B}"/>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
        <p:nvSpPr>
          <p:cNvPr id="7" name="Text Placeholder 7">
            <a:extLst>
              <a:ext uri="{FF2B5EF4-FFF2-40B4-BE49-F238E27FC236}">
                <a16:creationId xmlns:a16="http://schemas.microsoft.com/office/drawing/2014/main" id="{D24FB502-3780-C153-C19E-75FA8D3AAD73}"/>
              </a:ext>
            </a:extLst>
          </p:cNvPr>
          <p:cNvSpPr>
            <a:spLocks noGrp="1"/>
          </p:cNvSpPr>
          <p:nvPr>
            <p:ph type="body" sz="quarter" idx="14"/>
          </p:nvPr>
        </p:nvSpPr>
        <p:spPr>
          <a:xfrm>
            <a:off x="479425" y="2407610"/>
            <a:ext cx="3599657" cy="3613778"/>
          </a:xfrm>
        </p:spPr>
        <p:txBody>
          <a:bodyPr>
            <a:normAutofit/>
          </a:bodyPr>
          <a:lstStyle>
            <a:lvl1pPr marL="0" indent="0">
              <a:lnSpc>
                <a:spcPct val="110000"/>
              </a:lnSpc>
              <a:spcBef>
                <a:spcPts val="0"/>
              </a:spcBef>
              <a:spcAft>
                <a:spcPts val="1200"/>
              </a:spcAft>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Chart Placeholder 9">
            <a:extLst>
              <a:ext uri="{FF2B5EF4-FFF2-40B4-BE49-F238E27FC236}">
                <a16:creationId xmlns:a16="http://schemas.microsoft.com/office/drawing/2014/main" id="{FBDCEC5C-E813-2D99-29EB-444D95D75595}"/>
              </a:ext>
            </a:extLst>
          </p:cNvPr>
          <p:cNvSpPr>
            <a:spLocks noGrp="1"/>
          </p:cNvSpPr>
          <p:nvPr>
            <p:ph type="chart" sz="quarter" idx="15"/>
          </p:nvPr>
        </p:nvSpPr>
        <p:spPr>
          <a:xfrm>
            <a:off x="4512575" y="1268413"/>
            <a:ext cx="7200000" cy="4752975"/>
          </a:xfrm>
        </p:spPr>
        <p:txBody>
          <a:bodyPr anchor="ctr" anchorCtr="0">
            <a:normAutofit/>
          </a:bodyPr>
          <a:lstStyle>
            <a:lvl1pPr marL="0" indent="0" algn="ctr">
              <a:buNone/>
              <a:defRPr sz="1800">
                <a:solidFill>
                  <a:schemeClr val="tx1"/>
                </a:solidFill>
              </a:defRPr>
            </a:lvl1pPr>
          </a:lstStyle>
          <a:p>
            <a:endParaRPr lang="en-GB"/>
          </a:p>
        </p:txBody>
      </p:sp>
    </p:spTree>
    <p:extLst>
      <p:ext uri="{BB962C8B-B14F-4D97-AF65-F5344CB8AC3E}">
        <p14:creationId xmlns:p14="http://schemas.microsoft.com/office/powerpoint/2010/main" val="88548373"/>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2067-DB9B-32F6-E4CE-6306D4EE2DF3}"/>
              </a:ext>
            </a:extLst>
          </p:cNvPr>
          <p:cNvSpPr>
            <a:spLocks noGrp="1"/>
          </p:cNvSpPr>
          <p:nvPr>
            <p:ph type="ctrTitle"/>
          </p:nvPr>
        </p:nvSpPr>
        <p:spPr>
          <a:xfrm>
            <a:off x="479425" y="2222058"/>
            <a:ext cx="5760000" cy="2783803"/>
          </a:xfrm>
        </p:spPr>
        <p:txBody>
          <a:bodyPr wrap="square" anchor="b">
            <a:spAutoFit/>
          </a:bodyPr>
          <a:lstStyle>
            <a:lvl1pPr algn="l">
              <a:defRPr sz="6000" b="1">
                <a:solidFill>
                  <a:schemeClr val="bg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E9C2D4-0BB1-ACF6-FC92-09B1D2D7C366}"/>
              </a:ext>
            </a:extLst>
          </p:cNvPr>
          <p:cNvSpPr>
            <a:spLocks noGrp="1"/>
          </p:cNvSpPr>
          <p:nvPr>
            <p:ph type="subTitle" idx="1"/>
          </p:nvPr>
        </p:nvSpPr>
        <p:spPr>
          <a:xfrm>
            <a:off x="479425" y="5025189"/>
            <a:ext cx="6804000" cy="369332"/>
          </a:xfrm>
        </p:spPr>
        <p:txBody>
          <a:bodyPr wrap="square">
            <a:spAutoFit/>
          </a:bodyPr>
          <a:lstStyle>
            <a:lvl1pPr marL="0" indent="0" algn="l">
              <a:lnSpc>
                <a:spcPct val="100000"/>
              </a:lnSpc>
              <a:spcBef>
                <a:spcPts val="0"/>
              </a:spcBef>
              <a:buNone/>
              <a:defRPr sz="2400">
                <a:solidFill>
                  <a:schemeClr val="accent2"/>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CF684A30-ACCA-F0AA-A9B3-A786870CF6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425" y="374650"/>
            <a:ext cx="3384550" cy="610546"/>
          </a:xfrm>
          <a:prstGeom prst="rect">
            <a:avLst/>
          </a:prstGeom>
        </p:spPr>
      </p:pic>
      <p:sp>
        <p:nvSpPr>
          <p:cNvPr id="11" name="Picture Placeholder 10">
            <a:extLst>
              <a:ext uri="{FF2B5EF4-FFF2-40B4-BE49-F238E27FC236}">
                <a16:creationId xmlns:a16="http://schemas.microsoft.com/office/drawing/2014/main" id="{97DF232E-3E80-A5F4-C9A0-F37753D42EE5}"/>
              </a:ext>
            </a:extLst>
          </p:cNvPr>
          <p:cNvSpPr>
            <a:spLocks noGrp="1"/>
          </p:cNvSpPr>
          <p:nvPr>
            <p:ph type="pic" sz="quarter" idx="10"/>
          </p:nvPr>
        </p:nvSpPr>
        <p:spPr>
          <a:xfrm>
            <a:off x="6588501" y="-114716"/>
            <a:ext cx="5712686" cy="6502580"/>
          </a:xfrm>
          <a:custGeom>
            <a:avLst/>
            <a:gdLst>
              <a:gd name="connsiteX0" fmla="*/ 5712686 w 5712686"/>
              <a:gd name="connsiteY0" fmla="*/ 5630125 h 6502580"/>
              <a:gd name="connsiteX1" fmla="*/ 5712686 w 5712686"/>
              <a:gd name="connsiteY1" fmla="*/ 5755945 h 6502580"/>
              <a:gd name="connsiteX2" fmla="*/ 5596873 w 5712686"/>
              <a:gd name="connsiteY2" fmla="*/ 5823017 h 6502580"/>
              <a:gd name="connsiteX3" fmla="*/ 4793617 w 5712686"/>
              <a:gd name="connsiteY3" fmla="*/ 6182647 h 6502580"/>
              <a:gd name="connsiteX4" fmla="*/ 2368190 w 5712686"/>
              <a:gd name="connsiteY4" fmla="*/ 6387470 h 6502580"/>
              <a:gd name="connsiteX5" fmla="*/ 2259690 w 5712686"/>
              <a:gd name="connsiteY5" fmla="*/ 6351081 h 6502580"/>
              <a:gd name="connsiteX6" fmla="*/ 2380693 w 5712686"/>
              <a:gd name="connsiteY6" fmla="*/ 6383420 h 6502580"/>
              <a:gd name="connsiteX7" fmla="*/ 4663180 w 5712686"/>
              <a:gd name="connsiteY7" fmla="*/ 6136129 h 6502580"/>
              <a:gd name="connsiteX8" fmla="*/ 5644627 w 5712686"/>
              <a:gd name="connsiteY8" fmla="*/ 5673830 h 6502580"/>
              <a:gd name="connsiteX9" fmla="*/ 1572171 w 5712686"/>
              <a:gd name="connsiteY9" fmla="*/ 0 h 6502580"/>
              <a:gd name="connsiteX10" fmla="*/ 5708376 w 5712686"/>
              <a:gd name="connsiteY10" fmla="*/ 0 h 6502580"/>
              <a:gd name="connsiteX11" fmla="*/ 5712685 w 5712686"/>
              <a:gd name="connsiteY11" fmla="*/ 4120 h 6502580"/>
              <a:gd name="connsiteX12" fmla="*/ 5712686 w 5712686"/>
              <a:gd name="connsiteY12" fmla="*/ 5566920 h 6502580"/>
              <a:gd name="connsiteX13" fmla="*/ 5612076 w 5712686"/>
              <a:gd name="connsiteY13" fmla="*/ 5631529 h 6502580"/>
              <a:gd name="connsiteX14" fmla="*/ 4645277 w 5712686"/>
              <a:gd name="connsiteY14" fmla="*/ 6086927 h 6502580"/>
              <a:gd name="connsiteX15" fmla="*/ 1554097 w 5712686"/>
              <a:gd name="connsiteY15" fmla="*/ 5957577 h 6502580"/>
              <a:gd name="connsiteX16" fmla="*/ 1458811 w 5712686"/>
              <a:gd name="connsiteY16" fmla="*/ 5887482 h 6502580"/>
              <a:gd name="connsiteX17" fmla="*/ 1425939 w 5712686"/>
              <a:gd name="connsiteY17" fmla="*/ 5860197 h 6502580"/>
              <a:gd name="connsiteX18" fmla="*/ 320000 w 5712686"/>
              <a:gd name="connsiteY18" fmla="*/ 4096211 h 6502580"/>
              <a:gd name="connsiteX19" fmla="*/ 1429836 w 5712686"/>
              <a:gd name="connsiteY19" fmla="*/ 82402 h 650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2686" h="6502580">
                <a:moveTo>
                  <a:pt x="5712686" y="5630125"/>
                </a:moveTo>
                <a:lnTo>
                  <a:pt x="5712686" y="5755945"/>
                </a:lnTo>
                <a:lnTo>
                  <a:pt x="5596873" y="5823017"/>
                </a:lnTo>
                <a:cubicBezTo>
                  <a:pt x="5358592" y="5954113"/>
                  <a:pt x="5091360" y="6074235"/>
                  <a:pt x="4793617" y="6182647"/>
                </a:cubicBezTo>
                <a:cubicBezTo>
                  <a:pt x="3825953" y="6534986"/>
                  <a:pt x="3025812" y="6585371"/>
                  <a:pt x="2368190" y="6387470"/>
                </a:cubicBezTo>
                <a:lnTo>
                  <a:pt x="2259690" y="6351081"/>
                </a:lnTo>
                <a:lnTo>
                  <a:pt x="2380693" y="6383420"/>
                </a:lnTo>
                <a:cubicBezTo>
                  <a:pt x="3011243" y="6531281"/>
                  <a:pt x="3765483" y="6462991"/>
                  <a:pt x="4663180" y="6136129"/>
                </a:cubicBezTo>
                <a:cubicBezTo>
                  <a:pt x="5037220" y="5999937"/>
                  <a:pt x="5363349" y="5845356"/>
                  <a:pt x="5644627" y="5673830"/>
                </a:cubicBezTo>
                <a:close/>
                <a:moveTo>
                  <a:pt x="1572171" y="0"/>
                </a:moveTo>
                <a:lnTo>
                  <a:pt x="5708376" y="0"/>
                </a:lnTo>
                <a:lnTo>
                  <a:pt x="5712685" y="4120"/>
                </a:lnTo>
                <a:lnTo>
                  <a:pt x="5712686" y="5566920"/>
                </a:lnTo>
                <a:lnTo>
                  <a:pt x="5612076" y="5631529"/>
                </a:lnTo>
                <a:cubicBezTo>
                  <a:pt x="5334996" y="5800494"/>
                  <a:pt x="5013735" y="5952767"/>
                  <a:pt x="4645277" y="6086927"/>
                </a:cubicBezTo>
                <a:cubicBezTo>
                  <a:pt x="3318829" y="6569903"/>
                  <a:pt x="2310341" y="6479774"/>
                  <a:pt x="1554097" y="5957577"/>
                </a:cubicBezTo>
                <a:lnTo>
                  <a:pt x="1458811" y="5887482"/>
                </a:lnTo>
                <a:lnTo>
                  <a:pt x="1425939" y="5860197"/>
                </a:lnTo>
                <a:cubicBezTo>
                  <a:pt x="953885" y="5445066"/>
                  <a:pt x="591795" y="4843000"/>
                  <a:pt x="320000" y="4096211"/>
                </a:cubicBezTo>
                <a:cubicBezTo>
                  <a:pt x="-291540" y="2415935"/>
                  <a:pt x="-81508" y="1003676"/>
                  <a:pt x="1429836" y="82402"/>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9" name="Freeform: Shape 8">
            <a:extLst>
              <a:ext uri="{FF2B5EF4-FFF2-40B4-BE49-F238E27FC236}">
                <a16:creationId xmlns:a16="http://schemas.microsoft.com/office/drawing/2014/main" id="{8E92E55A-1D97-5796-070F-498DD1B9EDD1}"/>
              </a:ext>
            </a:extLst>
          </p:cNvPr>
          <p:cNvSpPr/>
          <p:nvPr userDrawn="1"/>
        </p:nvSpPr>
        <p:spPr>
          <a:xfrm>
            <a:off x="6450846" y="-114716"/>
            <a:ext cx="5850341" cy="6440902"/>
          </a:xfrm>
          <a:custGeom>
            <a:avLst/>
            <a:gdLst>
              <a:gd name="connsiteX0" fmla="*/ 1465634 w 5850341"/>
              <a:gd name="connsiteY0" fmla="*/ 0 h 6440902"/>
              <a:gd name="connsiteX1" fmla="*/ 5850340 w 5850341"/>
              <a:gd name="connsiteY1" fmla="*/ 0 h 6440902"/>
              <a:gd name="connsiteX2" fmla="*/ 5850341 w 5850341"/>
              <a:gd name="connsiteY2" fmla="*/ 5609496 h 6440902"/>
              <a:gd name="connsiteX3" fmla="*/ 5770185 w 5850341"/>
              <a:gd name="connsiteY3" fmla="*/ 5660971 h 6440902"/>
              <a:gd name="connsiteX4" fmla="*/ 4793621 w 5850341"/>
              <a:gd name="connsiteY4" fmla="*/ 6120969 h 6440902"/>
              <a:gd name="connsiteX5" fmla="*/ 320000 w 5850341"/>
              <a:gd name="connsiteY5" fmla="*/ 4034533 h 6440902"/>
              <a:gd name="connsiteX6" fmla="*/ 1429837 w 5850341"/>
              <a:gd name="connsiteY6" fmla="*/ 20724 h 644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0341" h="6440902">
                <a:moveTo>
                  <a:pt x="1465634" y="0"/>
                </a:moveTo>
                <a:lnTo>
                  <a:pt x="5850340" y="0"/>
                </a:lnTo>
                <a:lnTo>
                  <a:pt x="5850341" y="5609496"/>
                </a:lnTo>
                <a:lnTo>
                  <a:pt x="5770185" y="5660971"/>
                </a:lnTo>
                <a:cubicBezTo>
                  <a:pt x="5490306" y="5831643"/>
                  <a:pt x="5165800" y="5985454"/>
                  <a:pt x="4793621" y="6120969"/>
                </a:cubicBezTo>
                <a:cubicBezTo>
                  <a:pt x="2411676" y="6988265"/>
                  <a:pt x="1044786" y="6025970"/>
                  <a:pt x="320000" y="4034533"/>
                </a:cubicBezTo>
                <a:cubicBezTo>
                  <a:pt x="-291541" y="2354257"/>
                  <a:pt x="-81509" y="941998"/>
                  <a:pt x="1429837" y="20724"/>
                </a:cubicBezTo>
                <a:close/>
              </a:path>
            </a:pathLst>
          </a:custGeom>
          <a:noFill/>
          <a:ln w="38100" cap="flat">
            <a:solidFill>
              <a:schemeClr val="accent2"/>
            </a:solid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268163255"/>
      </p:ext>
    </p:extLst>
  </p:cSld>
  <p:clrMapOvr>
    <a:masterClrMapping/>
  </p:clrMapOvr>
  <p:extLst>
    <p:ext uri="{DCECCB84-F9BA-43D5-87BE-67443E8EF086}">
      <p15:sldGuideLst xmlns:p15="http://schemas.microsoft.com/office/powerpoint/2012/main">
        <p15:guide id="1" orient="horz" pos="2160" userDrawn="1">
          <p15:clr>
            <a:srgbClr val="FBAE40"/>
          </p15:clr>
        </p15:guide>
        <p15:guide id="4" pos="4974" userDrawn="1">
          <p15:clr>
            <a:srgbClr val="FBAE40"/>
          </p15:clr>
        </p15:guide>
        <p15:guide id="5" pos="5110" userDrawn="1">
          <p15:clr>
            <a:srgbClr val="FBAE40"/>
          </p15:clr>
        </p15:guide>
        <p15:guide id="6" pos="2570" userDrawn="1">
          <p15:clr>
            <a:srgbClr val="FBAE40"/>
          </p15:clr>
        </p15:guide>
        <p15:guide id="7" pos="270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Chart_Dark">
    <p:bg>
      <p:bgPr>
        <a:solidFill>
          <a:schemeClr val="tx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4E7126-6A0C-867E-8B34-C33921E0CEFD}"/>
              </a:ext>
            </a:extLst>
          </p:cNvPr>
          <p:cNvGrpSpPr/>
          <p:nvPr userDrawn="1"/>
        </p:nvGrpSpPr>
        <p:grpSpPr>
          <a:xfrm>
            <a:off x="11334477" y="6245023"/>
            <a:ext cx="416795" cy="416882"/>
            <a:chOff x="11187830" y="6245023"/>
            <a:chExt cx="416795" cy="416882"/>
          </a:xfrm>
        </p:grpSpPr>
        <p:sp>
          <p:nvSpPr>
            <p:cNvPr id="8" name="Freeform: Shape 7">
              <a:extLst>
                <a:ext uri="{FF2B5EF4-FFF2-40B4-BE49-F238E27FC236}">
                  <a16:creationId xmlns:a16="http://schemas.microsoft.com/office/drawing/2014/main" id="{76DAF74C-CE87-FD6A-F05A-E1AA068245F8}"/>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1"/>
            </a:solidFill>
            <a:ln w="0" cap="flat">
              <a:noFill/>
              <a:prstDash val="solid"/>
              <a:miter/>
            </a:ln>
          </p:spPr>
          <p:txBody>
            <a:bodyPr rtlCol="0" anchor="ctr"/>
            <a:lstStyle/>
            <a:p>
              <a:endParaRPr lang="en-GB" b="1"/>
            </a:p>
          </p:txBody>
        </p:sp>
        <p:sp>
          <p:nvSpPr>
            <p:cNvPr id="9" name="Freeform: Shape 8">
              <a:extLst>
                <a:ext uri="{FF2B5EF4-FFF2-40B4-BE49-F238E27FC236}">
                  <a16:creationId xmlns:a16="http://schemas.microsoft.com/office/drawing/2014/main" id="{7C54BF8D-25C4-DC86-E71E-D9788A1F1FF5}"/>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2" name="Title 1">
            <a:extLst>
              <a:ext uri="{FF2B5EF4-FFF2-40B4-BE49-F238E27FC236}">
                <a16:creationId xmlns:a16="http://schemas.microsoft.com/office/drawing/2014/main" id="{ECB19E85-010F-77E2-A52A-8F9CED04E755}"/>
              </a:ext>
            </a:extLst>
          </p:cNvPr>
          <p:cNvSpPr>
            <a:spLocks noGrp="1"/>
          </p:cNvSpPr>
          <p:nvPr>
            <p:ph type="title"/>
          </p:nvPr>
        </p:nvSpPr>
        <p:spPr>
          <a:xfrm>
            <a:off x="480219" y="454804"/>
            <a:ext cx="3599656" cy="1952806"/>
          </a:xfrm>
        </p:spPr>
        <p:txBody>
          <a:bodyPr wrap="square">
            <a:spAutoFit/>
          </a:bodyPr>
          <a:lstStyle>
            <a:lvl1pPr>
              <a:defRPr>
                <a:solidFill>
                  <a:schemeClr val="accent2"/>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844522A-B4D5-1185-9E71-990644809357}"/>
              </a:ext>
            </a:extLst>
          </p:cNvPr>
          <p:cNvSpPr>
            <a:spLocks noGrp="1"/>
          </p:cNvSpPr>
          <p:nvPr>
            <p:ph type="ftr" sz="quarter" idx="11"/>
          </p:nvPr>
        </p:nvSpPr>
        <p:spPr>
          <a:xfrm>
            <a:off x="479425" y="6370580"/>
            <a:ext cx="10023475" cy="184666"/>
          </a:xfrm>
        </p:spPr>
        <p:txBody>
          <a:bodyPr>
            <a:spAutoFit/>
          </a:bodyPr>
          <a:lstStyle>
            <a:lvl1pPr>
              <a:defRPr>
                <a:solidFill>
                  <a:schemeClr val="bg1"/>
                </a:solidFill>
              </a:defRPr>
            </a:lvl1pPr>
          </a:lstStyle>
          <a:p>
            <a:endParaRPr lang="en-GB"/>
          </a:p>
        </p:txBody>
      </p:sp>
      <p:sp>
        <p:nvSpPr>
          <p:cNvPr id="12" name="Slide Number Placeholder 5">
            <a:extLst>
              <a:ext uri="{FF2B5EF4-FFF2-40B4-BE49-F238E27FC236}">
                <a16:creationId xmlns:a16="http://schemas.microsoft.com/office/drawing/2014/main" id="{FF9A68F8-8F39-4A63-92EB-B088B0C87EFC}"/>
              </a:ext>
            </a:extLst>
          </p:cNvPr>
          <p:cNvSpPr>
            <a:spLocks noGrp="1"/>
          </p:cNvSpPr>
          <p:nvPr>
            <p:ph type="sldNum" sz="quarter" idx="12"/>
          </p:nvPr>
        </p:nvSpPr>
        <p:spPr>
          <a:xfrm>
            <a:off x="11348613" y="6273800"/>
            <a:ext cx="362884" cy="365125"/>
          </a:xfrm>
          <a:prstGeom prst="rect">
            <a:avLst/>
          </a:prstGeom>
        </p:spPr>
        <p:txBody>
          <a:bodyPr/>
          <a:lstStyle>
            <a:lvl1pPr>
              <a:defRPr>
                <a:solidFill>
                  <a:schemeClr val="bg1"/>
                </a:solidFill>
              </a:defRPr>
            </a:lvl1pPr>
          </a:lstStyle>
          <a:p>
            <a:fld id="{BE17B226-05A6-40D6-B1A0-45847171CE85}" type="slidenum">
              <a:rPr lang="en-GB" smtClean="0"/>
              <a:pPr/>
              <a:t>‹#›</a:t>
            </a:fld>
            <a:endParaRPr lang="en-GB"/>
          </a:p>
        </p:txBody>
      </p:sp>
      <p:grpSp>
        <p:nvGrpSpPr>
          <p:cNvPr id="13" name="Group 12">
            <a:extLst>
              <a:ext uri="{FF2B5EF4-FFF2-40B4-BE49-F238E27FC236}">
                <a16:creationId xmlns:a16="http://schemas.microsoft.com/office/drawing/2014/main" id="{14E9AD10-F865-2C85-33E1-57A14C67B797}"/>
              </a:ext>
            </a:extLst>
          </p:cNvPr>
          <p:cNvGrpSpPr/>
          <p:nvPr userDrawn="1"/>
        </p:nvGrpSpPr>
        <p:grpSpPr>
          <a:xfrm>
            <a:off x="9534945" y="0"/>
            <a:ext cx="3205163" cy="1296863"/>
            <a:chOff x="9534945" y="0"/>
            <a:chExt cx="3205163" cy="1296863"/>
          </a:xfrm>
        </p:grpSpPr>
        <p:pic>
          <p:nvPicPr>
            <p:cNvPr id="14" name="Graphic 13">
              <a:extLst>
                <a:ext uri="{FF2B5EF4-FFF2-40B4-BE49-F238E27FC236}">
                  <a16:creationId xmlns:a16="http://schemas.microsoft.com/office/drawing/2014/main" id="{513D1411-C72D-8D50-5C09-8CCAF84F43F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5" name="Graphic 14">
              <a:extLst>
                <a:ext uri="{FF2B5EF4-FFF2-40B4-BE49-F238E27FC236}">
                  <a16:creationId xmlns:a16="http://schemas.microsoft.com/office/drawing/2014/main" id="{1D9C240F-A5FA-8F61-D81F-A18FE7F9A2F7}"/>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4" name="Text Placeholder 7">
            <a:extLst>
              <a:ext uri="{FF2B5EF4-FFF2-40B4-BE49-F238E27FC236}">
                <a16:creationId xmlns:a16="http://schemas.microsoft.com/office/drawing/2014/main" id="{08D8820B-E8C4-94AC-E94D-45E5DD4BFE65}"/>
              </a:ext>
            </a:extLst>
          </p:cNvPr>
          <p:cNvSpPr>
            <a:spLocks noGrp="1"/>
          </p:cNvSpPr>
          <p:nvPr>
            <p:ph type="body" sz="quarter" idx="14"/>
          </p:nvPr>
        </p:nvSpPr>
        <p:spPr>
          <a:xfrm>
            <a:off x="479426" y="2407610"/>
            <a:ext cx="3600450" cy="3603618"/>
          </a:xfrm>
        </p:spPr>
        <p:txBody>
          <a:bodyPr>
            <a:normAutofit/>
          </a:bodyPr>
          <a:lstStyle>
            <a:lvl1pPr marL="0" indent="0">
              <a:lnSpc>
                <a:spcPct val="110000"/>
              </a:lnSpc>
              <a:spcBef>
                <a:spcPts val="0"/>
              </a:spcBef>
              <a:spcAft>
                <a:spcPts val="1200"/>
              </a:spcAft>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F707220D-8E7C-D300-C862-28246F010AC0}"/>
              </a:ext>
            </a:extLst>
          </p:cNvPr>
          <p:cNvSpPr>
            <a:spLocks noGrp="1"/>
          </p:cNvSpPr>
          <p:nvPr>
            <p:ph type="chart" sz="quarter" idx="15"/>
          </p:nvPr>
        </p:nvSpPr>
        <p:spPr>
          <a:xfrm>
            <a:off x="4511497" y="1268413"/>
            <a:ext cx="7200000" cy="4742815"/>
          </a:xfrm>
        </p:spPr>
        <p:txBody>
          <a:bodyPr anchor="ctr" anchorCtr="0">
            <a:normAutofit/>
          </a:bodyPr>
          <a:lstStyle>
            <a:lvl1pPr marL="0" indent="0" algn="ctr">
              <a:buNone/>
              <a:defRPr sz="1800">
                <a:solidFill>
                  <a:schemeClr val="bg1"/>
                </a:solidFill>
              </a:defRPr>
            </a:lvl1pPr>
          </a:lstStyle>
          <a:p>
            <a:endParaRPr lang="en-GB"/>
          </a:p>
        </p:txBody>
      </p:sp>
    </p:spTree>
    <p:extLst>
      <p:ext uri="{BB962C8B-B14F-4D97-AF65-F5344CB8AC3E}">
        <p14:creationId xmlns:p14="http://schemas.microsoft.com/office/powerpoint/2010/main" val="2300640162"/>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4974" userDrawn="1">
          <p15:clr>
            <a:srgbClr val="A4A3A4"/>
          </p15:clr>
        </p15:guide>
        <p15:guide id="4" pos="5110"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Charts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BA63-8D09-6799-C464-193CE0DF85D9}"/>
              </a:ext>
            </a:extLst>
          </p:cNvPr>
          <p:cNvSpPr>
            <a:spLocks noGrp="1"/>
          </p:cNvSpPr>
          <p:nvPr>
            <p:ph type="title"/>
          </p:nvPr>
        </p:nvSpPr>
        <p:spPr>
          <a:xfrm>
            <a:off x="479425" y="454804"/>
            <a:ext cx="9119333" cy="844810"/>
          </a:xfrm>
        </p:spPr>
        <p:txBody>
          <a:bodyPr>
            <a:spAutoFit/>
          </a:bodyPr>
          <a:lstStyle>
            <a:lvl1pPr>
              <a:defRPr>
                <a:solidFill>
                  <a:schemeClr val="accent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p>
            <a:endParaRPr lang="en-GB"/>
          </a:p>
        </p:txBody>
      </p:sp>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nvGrpSpPr>
          <p:cNvPr id="14" name="Group 13">
            <a:extLst>
              <a:ext uri="{FF2B5EF4-FFF2-40B4-BE49-F238E27FC236}">
                <a16:creationId xmlns:a16="http://schemas.microsoft.com/office/drawing/2014/main" id="{02A14CFB-D4CD-79FD-94E5-40615A021C7C}"/>
              </a:ext>
            </a:extLst>
          </p:cNvPr>
          <p:cNvGrpSpPr/>
          <p:nvPr userDrawn="1"/>
        </p:nvGrpSpPr>
        <p:grpSpPr>
          <a:xfrm>
            <a:off x="11321658" y="6245023"/>
            <a:ext cx="416795" cy="416882"/>
            <a:chOff x="11187830" y="6245023"/>
            <a:chExt cx="416795" cy="416882"/>
          </a:xfrm>
        </p:grpSpPr>
        <p:sp>
          <p:nvSpPr>
            <p:cNvPr id="15" name="Freeform: Shape 14">
              <a:extLst>
                <a:ext uri="{FF2B5EF4-FFF2-40B4-BE49-F238E27FC236}">
                  <a16:creationId xmlns:a16="http://schemas.microsoft.com/office/drawing/2014/main" id="{AE5C7C53-6DF8-C148-73CC-6A483EB2FE82}"/>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6" name="Freeform: Shape 15">
              <a:extLst>
                <a:ext uri="{FF2B5EF4-FFF2-40B4-BE49-F238E27FC236}">
                  <a16:creationId xmlns:a16="http://schemas.microsoft.com/office/drawing/2014/main" id="{FD91FC97-7A67-CDC7-C187-31A164C9E033}"/>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Tree>
    <p:extLst>
      <p:ext uri="{BB962C8B-B14F-4D97-AF65-F5344CB8AC3E}">
        <p14:creationId xmlns:p14="http://schemas.microsoft.com/office/powerpoint/2010/main" val="9675809"/>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Charts_Dark">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3533B69-3D23-3DDE-DF2E-55526878EE3C}"/>
              </a:ext>
            </a:extLst>
          </p:cNvPr>
          <p:cNvGrpSpPr/>
          <p:nvPr userDrawn="1"/>
        </p:nvGrpSpPr>
        <p:grpSpPr>
          <a:xfrm>
            <a:off x="11334477" y="6245023"/>
            <a:ext cx="416795" cy="416882"/>
            <a:chOff x="11187830" y="6245023"/>
            <a:chExt cx="416795" cy="416882"/>
          </a:xfrm>
        </p:grpSpPr>
        <p:sp>
          <p:nvSpPr>
            <p:cNvPr id="9" name="Freeform: Shape 8">
              <a:extLst>
                <a:ext uri="{FF2B5EF4-FFF2-40B4-BE49-F238E27FC236}">
                  <a16:creationId xmlns:a16="http://schemas.microsoft.com/office/drawing/2014/main" id="{873DF17D-6CAA-61BC-1097-A3BDF1E57D9B}"/>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1"/>
            </a:solidFill>
            <a:ln w="0" cap="flat">
              <a:noFill/>
              <a:prstDash val="solid"/>
              <a:miter/>
            </a:ln>
          </p:spPr>
          <p:txBody>
            <a:bodyPr rtlCol="0" anchor="ctr"/>
            <a:lstStyle/>
            <a:p>
              <a:endParaRPr lang="en-GB" b="1"/>
            </a:p>
          </p:txBody>
        </p:sp>
        <p:sp>
          <p:nvSpPr>
            <p:cNvPr id="10" name="Freeform: Shape 9">
              <a:extLst>
                <a:ext uri="{FF2B5EF4-FFF2-40B4-BE49-F238E27FC236}">
                  <a16:creationId xmlns:a16="http://schemas.microsoft.com/office/drawing/2014/main" id="{AF75FF2D-92FD-C045-39CE-830169E2D2C2}"/>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2" name="Title 1">
            <a:extLst>
              <a:ext uri="{FF2B5EF4-FFF2-40B4-BE49-F238E27FC236}">
                <a16:creationId xmlns:a16="http://schemas.microsoft.com/office/drawing/2014/main" id="{43ACBA63-8D09-6799-C464-193CE0DF85D9}"/>
              </a:ext>
            </a:extLst>
          </p:cNvPr>
          <p:cNvSpPr>
            <a:spLocks noGrp="1"/>
          </p:cNvSpPr>
          <p:nvPr>
            <p:ph type="title"/>
          </p:nvPr>
        </p:nvSpPr>
        <p:spPr>
          <a:xfrm>
            <a:off x="479425" y="454804"/>
            <a:ext cx="9119333" cy="844810"/>
          </a:xfrm>
        </p:spPr>
        <p:txBody>
          <a:bodyPr>
            <a:spAutoFit/>
          </a:bodyPr>
          <a:lstStyle>
            <a:lvl1pPr>
              <a:defRPr>
                <a:solidFill>
                  <a:schemeClr val="accent2"/>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lvl1pPr>
              <a:defRPr>
                <a:solidFill>
                  <a:schemeClr val="bg1"/>
                </a:solidFill>
              </a:defRPr>
            </a:lvl1pPr>
          </a:lstStyle>
          <a:p>
            <a:fld id="{BE17B226-05A6-40D6-B1A0-45847171CE85}" type="slidenum">
              <a:rPr lang="en-GB" smtClean="0"/>
              <a:pPr/>
              <a:t>‹#›</a:t>
            </a:fld>
            <a:endParaRPr lang="en-GB"/>
          </a:p>
        </p:txBody>
      </p:sp>
      <p:grpSp>
        <p:nvGrpSpPr>
          <p:cNvPr id="11" name="Group 10">
            <a:extLst>
              <a:ext uri="{FF2B5EF4-FFF2-40B4-BE49-F238E27FC236}">
                <a16:creationId xmlns:a16="http://schemas.microsoft.com/office/drawing/2014/main" id="{202D650D-B72C-D98C-CF65-D4EB5864B1CF}"/>
              </a:ext>
            </a:extLst>
          </p:cNvPr>
          <p:cNvGrpSpPr/>
          <p:nvPr userDrawn="1"/>
        </p:nvGrpSpPr>
        <p:grpSpPr>
          <a:xfrm>
            <a:off x="9534945" y="0"/>
            <a:ext cx="3205163" cy="1296863"/>
            <a:chOff x="9534945" y="0"/>
            <a:chExt cx="3205163" cy="1296863"/>
          </a:xfrm>
        </p:grpSpPr>
        <p:pic>
          <p:nvPicPr>
            <p:cNvPr id="4" name="Graphic 3">
              <a:extLst>
                <a:ext uri="{FF2B5EF4-FFF2-40B4-BE49-F238E27FC236}">
                  <a16:creationId xmlns:a16="http://schemas.microsoft.com/office/drawing/2014/main" id="{CC0BD1A7-56E5-97F1-2ED4-BB2912C948F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7" name="Graphic 6">
              <a:extLst>
                <a:ext uri="{FF2B5EF4-FFF2-40B4-BE49-F238E27FC236}">
                  <a16:creationId xmlns:a16="http://schemas.microsoft.com/office/drawing/2014/main" id="{79FF7CCC-5243-A83D-2BEA-F65C44F47625}"/>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Tree>
    <p:extLst>
      <p:ext uri="{BB962C8B-B14F-4D97-AF65-F5344CB8AC3E}">
        <p14:creationId xmlns:p14="http://schemas.microsoft.com/office/powerpoint/2010/main" val="3622324624"/>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_Charts_Dark">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3533B69-3D23-3DDE-DF2E-55526878EE3C}"/>
              </a:ext>
            </a:extLst>
          </p:cNvPr>
          <p:cNvGrpSpPr/>
          <p:nvPr userDrawn="1"/>
        </p:nvGrpSpPr>
        <p:grpSpPr>
          <a:xfrm>
            <a:off x="11334477" y="6245023"/>
            <a:ext cx="416795" cy="416882"/>
            <a:chOff x="11187830" y="6245023"/>
            <a:chExt cx="416795" cy="416882"/>
          </a:xfrm>
        </p:grpSpPr>
        <p:sp>
          <p:nvSpPr>
            <p:cNvPr id="9" name="Freeform: Shape 8">
              <a:extLst>
                <a:ext uri="{FF2B5EF4-FFF2-40B4-BE49-F238E27FC236}">
                  <a16:creationId xmlns:a16="http://schemas.microsoft.com/office/drawing/2014/main" id="{873DF17D-6CAA-61BC-1097-A3BDF1E57D9B}"/>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tx2"/>
            </a:solidFill>
            <a:ln w="0" cap="flat">
              <a:noFill/>
              <a:prstDash val="solid"/>
              <a:miter/>
            </a:ln>
          </p:spPr>
          <p:txBody>
            <a:bodyPr rtlCol="0" anchor="ctr"/>
            <a:lstStyle/>
            <a:p>
              <a:endParaRPr lang="en-GB" b="1"/>
            </a:p>
          </p:txBody>
        </p:sp>
        <p:sp>
          <p:nvSpPr>
            <p:cNvPr id="10" name="Freeform: Shape 9">
              <a:extLst>
                <a:ext uri="{FF2B5EF4-FFF2-40B4-BE49-F238E27FC236}">
                  <a16:creationId xmlns:a16="http://schemas.microsoft.com/office/drawing/2014/main" id="{AF75FF2D-92FD-C045-39CE-830169E2D2C2}"/>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2" name="Title 1">
            <a:extLst>
              <a:ext uri="{FF2B5EF4-FFF2-40B4-BE49-F238E27FC236}">
                <a16:creationId xmlns:a16="http://schemas.microsoft.com/office/drawing/2014/main" id="{43ACBA63-8D09-6799-C464-193CE0DF85D9}"/>
              </a:ext>
            </a:extLst>
          </p:cNvPr>
          <p:cNvSpPr>
            <a:spLocks noGrp="1"/>
          </p:cNvSpPr>
          <p:nvPr>
            <p:ph type="title"/>
          </p:nvPr>
        </p:nvSpPr>
        <p:spPr>
          <a:xfrm>
            <a:off x="479425" y="454804"/>
            <a:ext cx="9119333" cy="844810"/>
          </a:xfrm>
        </p:spPr>
        <p:txBody>
          <a:bodyPr>
            <a:spAutoFit/>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lvl1pPr>
              <a:defRPr>
                <a:solidFill>
                  <a:schemeClr val="bg1"/>
                </a:solidFill>
              </a:defRPr>
            </a:lvl1pPr>
          </a:lstStyle>
          <a:p>
            <a:fld id="{BE17B226-05A6-40D6-B1A0-45847171CE85}" type="slidenum">
              <a:rPr lang="en-GB" smtClean="0"/>
              <a:pPr/>
              <a:t>‹#›</a:t>
            </a:fld>
            <a:endParaRPr lang="en-GB"/>
          </a:p>
        </p:txBody>
      </p:sp>
      <p:grpSp>
        <p:nvGrpSpPr>
          <p:cNvPr id="11" name="Group 10">
            <a:extLst>
              <a:ext uri="{FF2B5EF4-FFF2-40B4-BE49-F238E27FC236}">
                <a16:creationId xmlns:a16="http://schemas.microsoft.com/office/drawing/2014/main" id="{202D650D-B72C-D98C-CF65-D4EB5864B1CF}"/>
              </a:ext>
            </a:extLst>
          </p:cNvPr>
          <p:cNvGrpSpPr/>
          <p:nvPr userDrawn="1"/>
        </p:nvGrpSpPr>
        <p:grpSpPr>
          <a:xfrm>
            <a:off x="9534945" y="0"/>
            <a:ext cx="3205163" cy="1296863"/>
            <a:chOff x="9534945" y="0"/>
            <a:chExt cx="3205163" cy="1296863"/>
          </a:xfrm>
        </p:grpSpPr>
        <p:pic>
          <p:nvPicPr>
            <p:cNvPr id="4" name="Graphic 3">
              <a:extLst>
                <a:ext uri="{FF2B5EF4-FFF2-40B4-BE49-F238E27FC236}">
                  <a16:creationId xmlns:a16="http://schemas.microsoft.com/office/drawing/2014/main" id="{CC0BD1A7-56E5-97F1-2ED4-BB2912C948F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7" name="Graphic 6">
              <a:extLst>
                <a:ext uri="{FF2B5EF4-FFF2-40B4-BE49-F238E27FC236}">
                  <a16:creationId xmlns:a16="http://schemas.microsoft.com/office/drawing/2014/main" id="{79FF7CCC-5243-A83D-2BEA-F65C44F47625}"/>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Tree>
    <p:extLst>
      <p:ext uri="{BB962C8B-B14F-4D97-AF65-F5344CB8AC3E}">
        <p14:creationId xmlns:p14="http://schemas.microsoft.com/office/powerpoint/2010/main" val="4285375322"/>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s_L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7A10C4-4193-7EA1-736A-DEB8655D6B04}"/>
              </a:ext>
            </a:extLst>
          </p:cNvPr>
          <p:cNvSpPr>
            <a:spLocks noGrp="1"/>
          </p:cNvSpPr>
          <p:nvPr>
            <p:ph type="ftr" sz="quarter" idx="10"/>
          </p:nvPr>
        </p:nvSpPr>
        <p:spPr/>
        <p:txBody>
          <a:bodyPr/>
          <a:lstStyle/>
          <a:p>
            <a:endParaRPr lang="en-GB"/>
          </a:p>
        </p:txBody>
      </p:sp>
      <p:grpSp>
        <p:nvGrpSpPr>
          <p:cNvPr id="4" name="Group 3">
            <a:extLst>
              <a:ext uri="{FF2B5EF4-FFF2-40B4-BE49-F238E27FC236}">
                <a16:creationId xmlns:a16="http://schemas.microsoft.com/office/drawing/2014/main" id="{41AFE025-DBAA-98F1-5996-FD0B83271DCA}"/>
              </a:ext>
            </a:extLst>
          </p:cNvPr>
          <p:cNvGrpSpPr/>
          <p:nvPr userDrawn="1"/>
        </p:nvGrpSpPr>
        <p:grpSpPr>
          <a:xfrm>
            <a:off x="9534945" y="0"/>
            <a:ext cx="3205163" cy="1296863"/>
            <a:chOff x="9534945" y="0"/>
            <a:chExt cx="3205163" cy="1296863"/>
          </a:xfrm>
        </p:grpSpPr>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grpSp>
        <p:nvGrpSpPr>
          <p:cNvPr id="14" name="Group 13">
            <a:extLst>
              <a:ext uri="{FF2B5EF4-FFF2-40B4-BE49-F238E27FC236}">
                <a16:creationId xmlns:a16="http://schemas.microsoft.com/office/drawing/2014/main" id="{02A14CFB-D4CD-79FD-94E5-40615A021C7C}"/>
              </a:ext>
            </a:extLst>
          </p:cNvPr>
          <p:cNvGrpSpPr/>
          <p:nvPr userDrawn="1"/>
        </p:nvGrpSpPr>
        <p:grpSpPr>
          <a:xfrm>
            <a:off x="11321658" y="6245023"/>
            <a:ext cx="416795" cy="416882"/>
            <a:chOff x="11187830" y="6245023"/>
            <a:chExt cx="416795" cy="416882"/>
          </a:xfrm>
        </p:grpSpPr>
        <p:sp>
          <p:nvSpPr>
            <p:cNvPr id="15" name="Freeform: Shape 14">
              <a:extLst>
                <a:ext uri="{FF2B5EF4-FFF2-40B4-BE49-F238E27FC236}">
                  <a16:creationId xmlns:a16="http://schemas.microsoft.com/office/drawing/2014/main" id="{AE5C7C53-6DF8-C148-73CC-6A483EB2FE82}"/>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2"/>
            </a:solidFill>
            <a:ln w="0" cap="flat">
              <a:noFill/>
              <a:prstDash val="solid"/>
              <a:miter/>
            </a:ln>
          </p:spPr>
          <p:txBody>
            <a:bodyPr rtlCol="0" anchor="ctr"/>
            <a:lstStyle/>
            <a:p>
              <a:endParaRPr lang="en-GB" b="1"/>
            </a:p>
          </p:txBody>
        </p:sp>
        <p:sp>
          <p:nvSpPr>
            <p:cNvPr id="16" name="Freeform: Shape 15">
              <a:extLst>
                <a:ext uri="{FF2B5EF4-FFF2-40B4-BE49-F238E27FC236}">
                  <a16:creationId xmlns:a16="http://schemas.microsoft.com/office/drawing/2014/main" id="{FD91FC97-7A67-CDC7-C187-31A164C9E033}"/>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1"/>
              </a:solidFill>
              <a:prstDash val="solid"/>
              <a:miter/>
            </a:ln>
          </p:spPr>
          <p:txBody>
            <a:bodyPr lIns="36000" tIns="36000" rIns="36000" bIns="36000" rtlCol="0" anchor="ctr"/>
            <a:lstStyle/>
            <a:p>
              <a:endParaRPr lang="en-GB"/>
            </a:p>
          </p:txBody>
        </p:sp>
      </p:grpSp>
      <p:sp>
        <p:nvSpPr>
          <p:cNvPr id="17" name="Slide Number Placeholder 5">
            <a:extLst>
              <a:ext uri="{FF2B5EF4-FFF2-40B4-BE49-F238E27FC236}">
                <a16:creationId xmlns:a16="http://schemas.microsoft.com/office/drawing/2014/main" id="{8CCDEA43-172F-5313-4CE0-0FB1262E3F76}"/>
              </a:ext>
            </a:extLst>
          </p:cNvPr>
          <p:cNvSpPr>
            <a:spLocks noGrp="1"/>
          </p:cNvSpPr>
          <p:nvPr>
            <p:ph type="sldNum" sz="quarter" idx="12"/>
          </p:nvPr>
        </p:nvSpPr>
        <p:spPr>
          <a:xfrm>
            <a:off x="11348613" y="6273800"/>
            <a:ext cx="362884" cy="365125"/>
          </a:xfrm>
          <a:prstGeom prst="rect">
            <a:avLst/>
          </a:prstGeom>
        </p:spPr>
        <p:txBody>
          <a:bodyPr/>
          <a:lstStyle/>
          <a:p>
            <a:fld id="{BE17B226-05A6-40D6-B1A0-45847171CE85}" type="slidenum">
              <a:rPr lang="en-GB" smtClean="0"/>
              <a:t>‹#›</a:t>
            </a:fld>
            <a:endParaRPr lang="en-GB"/>
          </a:p>
        </p:txBody>
      </p:sp>
    </p:spTree>
    <p:extLst>
      <p:ext uri="{BB962C8B-B14F-4D97-AF65-F5344CB8AC3E}">
        <p14:creationId xmlns:p14="http://schemas.microsoft.com/office/powerpoint/2010/main" val="1611892581"/>
      </p:ext>
    </p:extLst>
  </p:cSld>
  <p:clrMapOvr>
    <a:masterClrMapping/>
  </p:clrMapOvr>
  <p:extLst>
    <p:ext uri="{DCECCB84-F9BA-43D5-87BE-67443E8EF086}">
      <p15:sldGuideLst xmlns:p15="http://schemas.microsoft.com/office/powerpoint/2012/main">
        <p15:guide id="1" pos="2570" userDrawn="1">
          <p15:clr>
            <a:srgbClr val="A4A3A4"/>
          </p15:clr>
        </p15:guide>
        <p15:guide id="2" pos="2706" userDrawn="1">
          <p15:clr>
            <a:srgbClr val="A4A3A4"/>
          </p15:clr>
        </p15:guide>
        <p15:guide id="3" pos="5110" userDrawn="1">
          <p15:clr>
            <a:srgbClr val="A4A3A4"/>
          </p15:clr>
        </p15:guide>
        <p15:guide id="4" pos="4974"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s_Dark">
    <p:bg>
      <p:bgPr>
        <a:solidFill>
          <a:schemeClr val="tx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A63326-E6C3-F06B-373B-D61BC5DB07B0}"/>
              </a:ext>
            </a:extLst>
          </p:cNvPr>
          <p:cNvGrpSpPr/>
          <p:nvPr userDrawn="1"/>
        </p:nvGrpSpPr>
        <p:grpSpPr>
          <a:xfrm>
            <a:off x="11334477" y="6245023"/>
            <a:ext cx="416795" cy="416882"/>
            <a:chOff x="11187830" y="6245023"/>
            <a:chExt cx="416795" cy="416882"/>
          </a:xfrm>
        </p:grpSpPr>
        <p:sp>
          <p:nvSpPr>
            <p:cNvPr id="8" name="Freeform: Shape 7">
              <a:extLst>
                <a:ext uri="{FF2B5EF4-FFF2-40B4-BE49-F238E27FC236}">
                  <a16:creationId xmlns:a16="http://schemas.microsoft.com/office/drawing/2014/main" id="{1F9E452C-0996-48C3-E3C4-3568816CEF1C}"/>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1"/>
            </a:solidFill>
            <a:ln w="0" cap="flat">
              <a:noFill/>
              <a:prstDash val="solid"/>
              <a:miter/>
            </a:ln>
          </p:spPr>
          <p:txBody>
            <a:bodyPr rtlCol="0" anchor="ctr"/>
            <a:lstStyle/>
            <a:p>
              <a:endParaRPr lang="en-GB" b="1"/>
            </a:p>
          </p:txBody>
        </p:sp>
        <p:sp>
          <p:nvSpPr>
            <p:cNvPr id="9" name="Freeform: Shape 8">
              <a:extLst>
                <a:ext uri="{FF2B5EF4-FFF2-40B4-BE49-F238E27FC236}">
                  <a16:creationId xmlns:a16="http://schemas.microsoft.com/office/drawing/2014/main" id="{498C08E2-BA55-14E4-15E2-29F6B8A6E986}"/>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4" name="Slide Number Placeholder 3">
            <a:extLst>
              <a:ext uri="{FF2B5EF4-FFF2-40B4-BE49-F238E27FC236}">
                <a16:creationId xmlns:a16="http://schemas.microsoft.com/office/drawing/2014/main" id="{A124DD8E-528B-9548-2E17-E0502AE8FA8D}"/>
              </a:ext>
            </a:extLst>
          </p:cNvPr>
          <p:cNvSpPr>
            <a:spLocks noGrp="1"/>
          </p:cNvSpPr>
          <p:nvPr>
            <p:ph type="sldNum" sz="quarter" idx="11"/>
          </p:nvPr>
        </p:nvSpPr>
        <p:spPr/>
        <p:txBody>
          <a:bodyPr/>
          <a:lstStyle>
            <a:lvl1pPr>
              <a:defRPr>
                <a:solidFill>
                  <a:schemeClr val="bg1"/>
                </a:solidFill>
              </a:defRPr>
            </a:lvl1pPr>
          </a:lstStyle>
          <a:p>
            <a:fld id="{BE17B226-05A6-40D6-B1A0-45847171CE85}" type="slidenum">
              <a:rPr lang="en-GB" smtClean="0"/>
              <a:pPr/>
              <a:t>‹#›</a:t>
            </a:fld>
            <a:endParaRPr lang="en-GB"/>
          </a:p>
        </p:txBody>
      </p:sp>
      <p:grpSp>
        <p:nvGrpSpPr>
          <p:cNvPr id="3" name="Group 2">
            <a:extLst>
              <a:ext uri="{FF2B5EF4-FFF2-40B4-BE49-F238E27FC236}">
                <a16:creationId xmlns:a16="http://schemas.microsoft.com/office/drawing/2014/main" id="{24788202-3DB1-A0BE-5761-9A199EEC09DD}"/>
              </a:ext>
            </a:extLst>
          </p:cNvPr>
          <p:cNvGrpSpPr/>
          <p:nvPr userDrawn="1"/>
        </p:nvGrpSpPr>
        <p:grpSpPr>
          <a:xfrm>
            <a:off x="9534945" y="0"/>
            <a:ext cx="3205163" cy="1296863"/>
            <a:chOff x="9534945" y="0"/>
            <a:chExt cx="3205163" cy="1296863"/>
          </a:xfrm>
        </p:grpSpPr>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2" name="Footer Placeholder 2">
            <a:extLst>
              <a:ext uri="{FF2B5EF4-FFF2-40B4-BE49-F238E27FC236}">
                <a16:creationId xmlns:a16="http://schemas.microsoft.com/office/drawing/2014/main" id="{B56E3BC5-53D7-478D-0389-4EB8B91DDA7E}"/>
              </a:ext>
            </a:extLst>
          </p:cNvPr>
          <p:cNvSpPr>
            <a:spLocks noGrp="1"/>
          </p:cNvSpPr>
          <p:nvPr>
            <p:ph type="ftr" sz="quarter" idx="10"/>
          </p:nvPr>
        </p:nvSpPr>
        <p:spPr>
          <a:xfrm>
            <a:off x="479425" y="6370580"/>
            <a:ext cx="10023475" cy="184666"/>
          </a:xfr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172934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harts_Dark">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A63326-E6C3-F06B-373B-D61BC5DB07B0}"/>
              </a:ext>
            </a:extLst>
          </p:cNvPr>
          <p:cNvGrpSpPr/>
          <p:nvPr userDrawn="1"/>
        </p:nvGrpSpPr>
        <p:grpSpPr>
          <a:xfrm>
            <a:off x="11334477" y="6245023"/>
            <a:ext cx="416795" cy="416882"/>
            <a:chOff x="11187830" y="6245023"/>
            <a:chExt cx="416795" cy="416882"/>
          </a:xfrm>
        </p:grpSpPr>
        <p:sp>
          <p:nvSpPr>
            <p:cNvPr id="8" name="Freeform: Shape 7">
              <a:extLst>
                <a:ext uri="{FF2B5EF4-FFF2-40B4-BE49-F238E27FC236}">
                  <a16:creationId xmlns:a16="http://schemas.microsoft.com/office/drawing/2014/main" id="{1F9E452C-0996-48C3-E3C4-3568816CEF1C}"/>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tx2"/>
            </a:solidFill>
            <a:ln w="0" cap="flat">
              <a:noFill/>
              <a:prstDash val="solid"/>
              <a:miter/>
            </a:ln>
          </p:spPr>
          <p:txBody>
            <a:bodyPr rtlCol="0" anchor="ctr"/>
            <a:lstStyle/>
            <a:p>
              <a:endParaRPr lang="en-GB" b="1"/>
            </a:p>
          </p:txBody>
        </p:sp>
        <p:sp>
          <p:nvSpPr>
            <p:cNvPr id="9" name="Freeform: Shape 8">
              <a:extLst>
                <a:ext uri="{FF2B5EF4-FFF2-40B4-BE49-F238E27FC236}">
                  <a16:creationId xmlns:a16="http://schemas.microsoft.com/office/drawing/2014/main" id="{498C08E2-BA55-14E4-15E2-29F6B8A6E986}"/>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4" name="Slide Number Placeholder 3">
            <a:extLst>
              <a:ext uri="{FF2B5EF4-FFF2-40B4-BE49-F238E27FC236}">
                <a16:creationId xmlns:a16="http://schemas.microsoft.com/office/drawing/2014/main" id="{A124DD8E-528B-9548-2E17-E0502AE8FA8D}"/>
              </a:ext>
            </a:extLst>
          </p:cNvPr>
          <p:cNvSpPr>
            <a:spLocks noGrp="1"/>
          </p:cNvSpPr>
          <p:nvPr>
            <p:ph type="sldNum" sz="quarter" idx="11"/>
          </p:nvPr>
        </p:nvSpPr>
        <p:spPr/>
        <p:txBody>
          <a:bodyPr/>
          <a:lstStyle>
            <a:lvl1pPr>
              <a:defRPr>
                <a:solidFill>
                  <a:schemeClr val="bg1"/>
                </a:solidFill>
              </a:defRPr>
            </a:lvl1pPr>
          </a:lstStyle>
          <a:p>
            <a:fld id="{BE17B226-05A6-40D6-B1A0-45847171CE85}" type="slidenum">
              <a:rPr lang="en-GB" smtClean="0"/>
              <a:pPr/>
              <a:t>‹#›</a:t>
            </a:fld>
            <a:endParaRPr lang="en-GB"/>
          </a:p>
        </p:txBody>
      </p:sp>
      <p:grpSp>
        <p:nvGrpSpPr>
          <p:cNvPr id="3" name="Group 2">
            <a:extLst>
              <a:ext uri="{FF2B5EF4-FFF2-40B4-BE49-F238E27FC236}">
                <a16:creationId xmlns:a16="http://schemas.microsoft.com/office/drawing/2014/main" id="{24788202-3DB1-A0BE-5761-9A199EEC09DD}"/>
              </a:ext>
            </a:extLst>
          </p:cNvPr>
          <p:cNvGrpSpPr/>
          <p:nvPr userDrawn="1"/>
        </p:nvGrpSpPr>
        <p:grpSpPr>
          <a:xfrm>
            <a:off x="9534945" y="0"/>
            <a:ext cx="3205163" cy="1296863"/>
            <a:chOff x="9534945" y="0"/>
            <a:chExt cx="3205163" cy="1296863"/>
          </a:xfrm>
        </p:grpSpPr>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2" name="Footer Placeholder 2">
            <a:extLst>
              <a:ext uri="{FF2B5EF4-FFF2-40B4-BE49-F238E27FC236}">
                <a16:creationId xmlns:a16="http://schemas.microsoft.com/office/drawing/2014/main" id="{B56E3BC5-53D7-478D-0389-4EB8B91DDA7E}"/>
              </a:ext>
            </a:extLst>
          </p:cNvPr>
          <p:cNvSpPr>
            <a:spLocks noGrp="1"/>
          </p:cNvSpPr>
          <p:nvPr>
            <p:ph type="ftr" sz="quarter" idx="10"/>
          </p:nvPr>
        </p:nvSpPr>
        <p:spPr>
          <a:xfrm>
            <a:off x="479425" y="6370580"/>
            <a:ext cx="10023475" cy="184666"/>
          </a:xfr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87331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2067-DB9B-32F6-E4CE-6306D4EE2DF3}"/>
              </a:ext>
            </a:extLst>
          </p:cNvPr>
          <p:cNvSpPr>
            <a:spLocks noGrp="1"/>
          </p:cNvSpPr>
          <p:nvPr>
            <p:ph type="ctrTitle"/>
          </p:nvPr>
        </p:nvSpPr>
        <p:spPr>
          <a:xfrm>
            <a:off x="479425" y="2222058"/>
            <a:ext cx="5760000" cy="2783803"/>
          </a:xfrm>
        </p:spPr>
        <p:txBody>
          <a:bodyPr anchor="b">
            <a:spAutoFit/>
          </a:bodyPr>
          <a:lstStyle>
            <a:lvl1pPr algn="l">
              <a:defRPr sz="6000" b="1">
                <a:solidFill>
                  <a:schemeClr val="bg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E9C2D4-0BB1-ACF6-FC92-09B1D2D7C366}"/>
              </a:ext>
            </a:extLst>
          </p:cNvPr>
          <p:cNvSpPr>
            <a:spLocks noGrp="1"/>
          </p:cNvSpPr>
          <p:nvPr>
            <p:ph type="subTitle" idx="1"/>
          </p:nvPr>
        </p:nvSpPr>
        <p:spPr>
          <a:xfrm>
            <a:off x="479425" y="5025189"/>
            <a:ext cx="9000000" cy="369332"/>
          </a:xfrm>
        </p:spPr>
        <p:txBody>
          <a:bodyPr wrap="square">
            <a:spAutoFit/>
          </a:bodyPr>
          <a:lstStyle>
            <a:lvl1pPr marL="0" indent="0" algn="l">
              <a:lnSpc>
                <a:spcPct val="100000"/>
              </a:lnSpc>
              <a:spcBef>
                <a:spcPts val="0"/>
              </a:spcBef>
              <a:buNone/>
              <a:defRPr sz="2400">
                <a:solidFill>
                  <a:schemeClr val="accent2"/>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CF684A30-ACCA-F0AA-A9B3-A786870CF6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425" y="374650"/>
            <a:ext cx="3384550" cy="610546"/>
          </a:xfrm>
          <a:prstGeom prst="rect">
            <a:avLst/>
          </a:prstGeom>
        </p:spPr>
      </p:pic>
      <p:sp>
        <p:nvSpPr>
          <p:cNvPr id="9" name="Picture Placeholder 8">
            <a:extLst>
              <a:ext uri="{FF2B5EF4-FFF2-40B4-BE49-F238E27FC236}">
                <a16:creationId xmlns:a16="http://schemas.microsoft.com/office/drawing/2014/main" id="{D5F47AB2-CEEA-21A3-9F18-320FF2B4AA65}"/>
              </a:ext>
            </a:extLst>
          </p:cNvPr>
          <p:cNvSpPr>
            <a:spLocks noGrp="1"/>
          </p:cNvSpPr>
          <p:nvPr>
            <p:ph type="pic" sz="quarter" idx="10"/>
          </p:nvPr>
        </p:nvSpPr>
        <p:spPr>
          <a:xfrm>
            <a:off x="6224796" y="-128336"/>
            <a:ext cx="6095540" cy="4529844"/>
          </a:xfrm>
          <a:custGeom>
            <a:avLst/>
            <a:gdLst>
              <a:gd name="connsiteX0" fmla="*/ 6095540 w 6095540"/>
              <a:gd name="connsiteY0" fmla="*/ 2872836 h 4529844"/>
              <a:gd name="connsiteX1" fmla="*/ 6095540 w 6095540"/>
              <a:gd name="connsiteY1" fmla="*/ 2992867 h 4529844"/>
              <a:gd name="connsiteX2" fmla="*/ 6022466 w 6095540"/>
              <a:gd name="connsiteY2" fmla="*/ 3097087 h 4529844"/>
              <a:gd name="connsiteX3" fmla="*/ 4314258 w 6095540"/>
              <a:gd name="connsiteY3" fmla="*/ 4241904 h 4529844"/>
              <a:gd name="connsiteX4" fmla="*/ 2413728 w 6095540"/>
              <a:gd name="connsiteY4" fmla="*/ 4492407 h 4529844"/>
              <a:gd name="connsiteX5" fmla="*/ 2322567 w 6095540"/>
              <a:gd name="connsiteY5" fmla="*/ 4473952 h 4529844"/>
              <a:gd name="connsiteX6" fmla="*/ 2469679 w 6095540"/>
              <a:gd name="connsiteY6" fmla="*/ 4494655 h 4529844"/>
              <a:gd name="connsiteX7" fmla="*/ 4241520 w 6095540"/>
              <a:gd name="connsiteY7" fmla="*/ 4220286 h 4529844"/>
              <a:gd name="connsiteX8" fmla="*/ 6052174 w 6095540"/>
              <a:gd name="connsiteY8" fmla="*/ 2943711 h 4529844"/>
              <a:gd name="connsiteX9" fmla="*/ 6082139 w 6095540"/>
              <a:gd name="connsiteY9" fmla="*/ 0 h 4529844"/>
              <a:gd name="connsiteX10" fmla="*/ 6095540 w 6095540"/>
              <a:gd name="connsiteY10" fmla="*/ 0 h 4529844"/>
              <a:gd name="connsiteX11" fmla="*/ 6095540 w 6095540"/>
              <a:gd name="connsiteY11" fmla="*/ 34473 h 4529844"/>
              <a:gd name="connsiteX12" fmla="*/ 168620 w 6095540"/>
              <a:gd name="connsiteY12" fmla="*/ 0 h 4529844"/>
              <a:gd name="connsiteX13" fmla="*/ 6029720 w 6095540"/>
              <a:gd name="connsiteY13" fmla="*/ 0 h 4529844"/>
              <a:gd name="connsiteX14" fmla="*/ 6091528 w 6095540"/>
              <a:gd name="connsiteY14" fmla="*/ 158997 h 4529844"/>
              <a:gd name="connsiteX15" fmla="*/ 6095540 w 6095540"/>
              <a:gd name="connsiteY15" fmla="*/ 171101 h 4529844"/>
              <a:gd name="connsiteX16" fmla="*/ 6095540 w 6095540"/>
              <a:gd name="connsiteY16" fmla="*/ 2755079 h 4529844"/>
              <a:gd name="connsiteX17" fmla="*/ 6078554 w 6095540"/>
              <a:gd name="connsiteY17" fmla="*/ 2787222 h 4529844"/>
              <a:gd name="connsiteX18" fmla="*/ 4224197 w 6095540"/>
              <a:gd name="connsiteY18" fmla="*/ 4162958 h 4529844"/>
              <a:gd name="connsiteX19" fmla="*/ 1210119 w 6095540"/>
              <a:gd name="connsiteY19" fmla="*/ 3874365 h 4529844"/>
              <a:gd name="connsiteX20" fmla="*/ 1055282 w 6095540"/>
              <a:gd name="connsiteY20" fmla="*/ 3722262 h 4529844"/>
              <a:gd name="connsiteX21" fmla="*/ 890830 w 6095540"/>
              <a:gd name="connsiteY21" fmla="*/ 3523407 h 4529844"/>
              <a:gd name="connsiteX22" fmla="*/ 288000 w 6095540"/>
              <a:gd name="connsiteY22" fmla="*/ 2364111 h 4529844"/>
              <a:gd name="connsiteX23" fmla="*/ 88437 w 6095540"/>
              <a:gd name="connsiteY23" fmla="*/ 234261 h 452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5540" h="4529844">
                <a:moveTo>
                  <a:pt x="6095540" y="2872836"/>
                </a:moveTo>
                <a:lnTo>
                  <a:pt x="6095540" y="2992867"/>
                </a:lnTo>
                <a:lnTo>
                  <a:pt x="6022466" y="3097087"/>
                </a:lnTo>
                <a:cubicBezTo>
                  <a:pt x="5674932" y="3561630"/>
                  <a:pt x="5118164" y="3949192"/>
                  <a:pt x="4314258" y="4241904"/>
                </a:cubicBezTo>
                <a:cubicBezTo>
                  <a:pt x="3577344" y="4510224"/>
                  <a:pt x="2948379" y="4583971"/>
                  <a:pt x="2413728" y="4492407"/>
                </a:cubicBezTo>
                <a:lnTo>
                  <a:pt x="2322567" y="4473952"/>
                </a:lnTo>
                <a:lnTo>
                  <a:pt x="2469679" y="4494655"/>
                </a:lnTo>
                <a:cubicBezTo>
                  <a:pt x="2976992" y="4550970"/>
                  <a:pt x="3564153" y="4466923"/>
                  <a:pt x="4241520" y="4220286"/>
                </a:cubicBezTo>
                <a:cubicBezTo>
                  <a:pt x="5122096" y="3899658"/>
                  <a:pt x="5709404" y="3466476"/>
                  <a:pt x="6052174" y="2943711"/>
                </a:cubicBezTo>
                <a:close/>
                <a:moveTo>
                  <a:pt x="6082139" y="0"/>
                </a:moveTo>
                <a:lnTo>
                  <a:pt x="6095540" y="0"/>
                </a:lnTo>
                <a:lnTo>
                  <a:pt x="6095540" y="34473"/>
                </a:lnTo>
                <a:close/>
                <a:moveTo>
                  <a:pt x="168620" y="0"/>
                </a:moveTo>
                <a:lnTo>
                  <a:pt x="6029720" y="0"/>
                </a:lnTo>
                <a:lnTo>
                  <a:pt x="6091528" y="158997"/>
                </a:lnTo>
                <a:lnTo>
                  <a:pt x="6095540" y="171101"/>
                </a:lnTo>
                <a:lnTo>
                  <a:pt x="6095540" y="2755079"/>
                </a:lnTo>
                <a:lnTo>
                  <a:pt x="6078554" y="2787222"/>
                </a:lnTo>
                <a:cubicBezTo>
                  <a:pt x="5755044" y="3355373"/>
                  <a:pt x="5156878" y="3823358"/>
                  <a:pt x="4224197" y="4162958"/>
                </a:cubicBezTo>
                <a:cubicBezTo>
                  <a:pt x="2891795" y="4648102"/>
                  <a:pt x="1914267" y="4493604"/>
                  <a:pt x="1210119" y="3874365"/>
                </a:cubicBezTo>
                <a:lnTo>
                  <a:pt x="1055282" y="3722262"/>
                </a:lnTo>
                <a:lnTo>
                  <a:pt x="890830" y="3523407"/>
                </a:lnTo>
                <a:cubicBezTo>
                  <a:pt x="650272" y="3202369"/>
                  <a:pt x="451077" y="2812185"/>
                  <a:pt x="288000" y="2364111"/>
                </a:cubicBezTo>
                <a:cubicBezTo>
                  <a:pt x="2615" y="1579983"/>
                  <a:pt x="-83971" y="860707"/>
                  <a:pt x="88437" y="234261"/>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3" name="Picture Placeholder 12">
            <a:extLst>
              <a:ext uri="{FF2B5EF4-FFF2-40B4-BE49-F238E27FC236}">
                <a16:creationId xmlns:a16="http://schemas.microsoft.com/office/drawing/2014/main" id="{2A855288-8526-A411-9DD8-DC7C16779299}"/>
              </a:ext>
            </a:extLst>
          </p:cNvPr>
          <p:cNvSpPr>
            <a:spLocks noGrp="1"/>
          </p:cNvSpPr>
          <p:nvPr>
            <p:ph type="pic" sz="quarter" idx="11"/>
          </p:nvPr>
        </p:nvSpPr>
        <p:spPr>
          <a:xfrm>
            <a:off x="10303039" y="4028275"/>
            <a:ext cx="2017299" cy="2958062"/>
          </a:xfrm>
          <a:custGeom>
            <a:avLst/>
            <a:gdLst>
              <a:gd name="connsiteX0" fmla="*/ 1803765 w 2017299"/>
              <a:gd name="connsiteY0" fmla="*/ 0 h 2958062"/>
              <a:gd name="connsiteX1" fmla="*/ 2017299 w 2017299"/>
              <a:gd name="connsiteY1" fmla="*/ 17424 h 2958062"/>
              <a:gd name="connsiteX2" fmla="*/ 2017299 w 2017299"/>
              <a:gd name="connsiteY2" fmla="*/ 2958062 h 2958062"/>
              <a:gd name="connsiteX3" fmla="*/ 650797 w 2017299"/>
              <a:gd name="connsiteY3" fmla="*/ 2958062 h 2958062"/>
              <a:gd name="connsiteX4" fmla="*/ 641673 w 2017299"/>
              <a:gd name="connsiteY4" fmla="*/ 2950928 h 2958062"/>
              <a:gd name="connsiteX5" fmla="*/ 144000 w 2017299"/>
              <a:gd name="connsiteY5" fmla="*/ 2157134 h 2958062"/>
              <a:gd name="connsiteX6" fmla="*/ 1082880 w 2017299"/>
              <a:gd name="connsiteY6" fmla="*/ 143969 h 2958062"/>
              <a:gd name="connsiteX7" fmla="*/ 1803765 w 2017299"/>
              <a:gd name="connsiteY7" fmla="*/ 0 h 295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7299" h="2958062">
                <a:moveTo>
                  <a:pt x="1803765" y="0"/>
                </a:moveTo>
                <a:lnTo>
                  <a:pt x="2017299" y="17424"/>
                </a:lnTo>
                <a:lnTo>
                  <a:pt x="2017299" y="2958062"/>
                </a:lnTo>
                <a:lnTo>
                  <a:pt x="650797" y="2958062"/>
                </a:lnTo>
                <a:lnTo>
                  <a:pt x="641673" y="2950928"/>
                </a:lnTo>
                <a:cubicBezTo>
                  <a:pt x="429249" y="2764119"/>
                  <a:pt x="266308" y="2493189"/>
                  <a:pt x="144000" y="2157134"/>
                </a:cubicBezTo>
                <a:cubicBezTo>
                  <a:pt x="-182155" y="1260987"/>
                  <a:pt x="11005" y="534252"/>
                  <a:pt x="1082880" y="143969"/>
                </a:cubicBezTo>
                <a:cubicBezTo>
                  <a:pt x="1350849" y="46398"/>
                  <a:pt x="1590270" y="285"/>
                  <a:pt x="1803765" y="0"/>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5" name="Freeform: Shape 14">
            <a:extLst>
              <a:ext uri="{FF2B5EF4-FFF2-40B4-BE49-F238E27FC236}">
                <a16:creationId xmlns:a16="http://schemas.microsoft.com/office/drawing/2014/main" id="{9569B784-4C4B-3532-6E3D-FFDDBC5D1B96}"/>
              </a:ext>
            </a:extLst>
          </p:cNvPr>
          <p:cNvSpPr/>
          <p:nvPr/>
        </p:nvSpPr>
        <p:spPr>
          <a:xfrm>
            <a:off x="6128084" y="-119626"/>
            <a:ext cx="6192252" cy="4481813"/>
          </a:xfrm>
          <a:custGeom>
            <a:avLst/>
            <a:gdLst>
              <a:gd name="connsiteX0" fmla="*/ 152179 w 6192252"/>
              <a:gd name="connsiteY0" fmla="*/ 0 h 4481813"/>
              <a:gd name="connsiteX1" fmla="*/ 6125438 w 6192252"/>
              <a:gd name="connsiteY1" fmla="*/ 0 h 4481813"/>
              <a:gd name="connsiteX2" fmla="*/ 6192018 w 6192252"/>
              <a:gd name="connsiteY2" fmla="*/ 167544 h 4481813"/>
              <a:gd name="connsiteX3" fmla="*/ 6192252 w 6192252"/>
              <a:gd name="connsiteY3" fmla="*/ 168250 h 4481813"/>
              <a:gd name="connsiteX4" fmla="*/ 6192252 w 6192252"/>
              <a:gd name="connsiteY4" fmla="*/ 2785322 h 4481813"/>
              <a:gd name="connsiteX5" fmla="*/ 6178972 w 6192252"/>
              <a:gd name="connsiteY5" fmla="*/ 2810451 h 4481813"/>
              <a:gd name="connsiteX6" fmla="*/ 4314258 w 6192252"/>
              <a:gd name="connsiteY6" fmla="*/ 4193873 h 4481813"/>
              <a:gd name="connsiteX7" fmla="*/ 288000 w 6192252"/>
              <a:gd name="connsiteY7" fmla="*/ 2316080 h 4481813"/>
              <a:gd name="connsiteX8" fmla="*/ 88437 w 6192252"/>
              <a:gd name="connsiteY8" fmla="*/ 186230 h 44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252" h="4481813">
                <a:moveTo>
                  <a:pt x="152179" y="0"/>
                </a:moveTo>
                <a:lnTo>
                  <a:pt x="6125438" y="0"/>
                </a:lnTo>
                <a:lnTo>
                  <a:pt x="6192018" y="167544"/>
                </a:lnTo>
                <a:lnTo>
                  <a:pt x="6192252" y="168250"/>
                </a:lnTo>
                <a:lnTo>
                  <a:pt x="6192252" y="2785322"/>
                </a:lnTo>
                <a:lnTo>
                  <a:pt x="6178972" y="2810451"/>
                </a:lnTo>
                <a:cubicBezTo>
                  <a:pt x="5853656" y="3381777"/>
                  <a:pt x="5252149" y="3852376"/>
                  <a:pt x="4314258" y="4193873"/>
                </a:cubicBezTo>
                <a:cubicBezTo>
                  <a:pt x="2170508" y="4974440"/>
                  <a:pt x="940307" y="4108374"/>
                  <a:pt x="288000" y="2316080"/>
                </a:cubicBezTo>
                <a:cubicBezTo>
                  <a:pt x="2615" y="1531952"/>
                  <a:pt x="-83971" y="812676"/>
                  <a:pt x="88437" y="186230"/>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16" name="Freeform: Shape 15">
            <a:extLst>
              <a:ext uri="{FF2B5EF4-FFF2-40B4-BE49-F238E27FC236}">
                <a16:creationId xmlns:a16="http://schemas.microsoft.com/office/drawing/2014/main" id="{9DD70397-1CB3-8A73-56EB-92297C0647A4}"/>
              </a:ext>
            </a:extLst>
          </p:cNvPr>
          <p:cNvSpPr/>
          <p:nvPr/>
        </p:nvSpPr>
        <p:spPr>
          <a:xfrm>
            <a:off x="10206326" y="3980242"/>
            <a:ext cx="2114011" cy="3006094"/>
          </a:xfrm>
          <a:custGeom>
            <a:avLst/>
            <a:gdLst>
              <a:gd name="connsiteX0" fmla="*/ 1803765 w 2114011"/>
              <a:gd name="connsiteY0" fmla="*/ 1 h 3006094"/>
              <a:gd name="connsiteX1" fmla="*/ 2033147 w 2114011"/>
              <a:gd name="connsiteY1" fmla="*/ 18718 h 3006094"/>
              <a:gd name="connsiteX2" fmla="*/ 2114011 w 2114011"/>
              <a:gd name="connsiteY2" fmla="*/ 40301 h 3006094"/>
              <a:gd name="connsiteX3" fmla="*/ 2114011 w 2114011"/>
              <a:gd name="connsiteY3" fmla="*/ 3006094 h 3006094"/>
              <a:gd name="connsiteX4" fmla="*/ 712224 w 2114011"/>
              <a:gd name="connsiteY4" fmla="*/ 3006094 h 3006094"/>
              <a:gd name="connsiteX5" fmla="*/ 641673 w 2114011"/>
              <a:gd name="connsiteY5" fmla="*/ 2950929 h 3006094"/>
              <a:gd name="connsiteX6" fmla="*/ 144000 w 2114011"/>
              <a:gd name="connsiteY6" fmla="*/ 2157135 h 3006094"/>
              <a:gd name="connsiteX7" fmla="*/ 1082880 w 2114011"/>
              <a:gd name="connsiteY7" fmla="*/ 143970 h 3006094"/>
              <a:gd name="connsiteX8" fmla="*/ 1803765 w 2114011"/>
              <a:gd name="connsiteY8" fmla="*/ 1 h 30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011" h="3006094">
                <a:moveTo>
                  <a:pt x="1803765" y="1"/>
                </a:moveTo>
                <a:cubicBezTo>
                  <a:pt x="1883826" y="-106"/>
                  <a:pt x="1960240" y="6233"/>
                  <a:pt x="2033147" y="18718"/>
                </a:cubicBezTo>
                <a:lnTo>
                  <a:pt x="2114011" y="40301"/>
                </a:lnTo>
                <a:lnTo>
                  <a:pt x="2114011" y="3006094"/>
                </a:lnTo>
                <a:lnTo>
                  <a:pt x="712224" y="3006094"/>
                </a:lnTo>
                <a:lnTo>
                  <a:pt x="641673" y="2950929"/>
                </a:lnTo>
                <a:cubicBezTo>
                  <a:pt x="429249" y="2764120"/>
                  <a:pt x="266308" y="2493190"/>
                  <a:pt x="144000" y="2157135"/>
                </a:cubicBezTo>
                <a:cubicBezTo>
                  <a:pt x="-182155" y="1260988"/>
                  <a:pt x="11005" y="534253"/>
                  <a:pt x="1082880" y="143970"/>
                </a:cubicBezTo>
                <a:cubicBezTo>
                  <a:pt x="1350849" y="46399"/>
                  <a:pt x="1590270" y="286"/>
                  <a:pt x="1803765" y="1"/>
                </a:cubicBezTo>
                <a:close/>
              </a:path>
            </a:pathLst>
          </a:custGeom>
          <a:noFill/>
          <a:ln w="38100" cap="flat">
            <a:solidFill>
              <a:schemeClr val="accent4"/>
            </a:solid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415747872"/>
      </p:ext>
    </p:extLst>
  </p:cSld>
  <p:clrMapOvr>
    <a:masterClrMapping/>
  </p:clrMapOvr>
  <p:extLst>
    <p:ext uri="{DCECCB84-F9BA-43D5-87BE-67443E8EF086}">
      <p15:sldGuideLst xmlns:p15="http://schemas.microsoft.com/office/powerpoint/2012/main">
        <p15:guide id="1" orient="horz" pos="2160" userDrawn="1">
          <p15:clr>
            <a:srgbClr val="FBAE40"/>
          </p15:clr>
        </p15:guide>
        <p15:guide id="4" pos="4974" userDrawn="1">
          <p15:clr>
            <a:srgbClr val="FBAE40"/>
          </p15:clr>
        </p15:guide>
        <p15:guide id="5" pos="5110" userDrawn="1">
          <p15:clr>
            <a:srgbClr val="FBAE40"/>
          </p15:clr>
        </p15:guide>
        <p15:guide id="6" pos="2570" userDrawn="1">
          <p15:clr>
            <a:srgbClr val="FBAE40"/>
          </p15:clr>
        </p15:guide>
        <p15:guide id="7" pos="27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2067-DB9B-32F6-E4CE-6306D4EE2DF3}"/>
              </a:ext>
            </a:extLst>
          </p:cNvPr>
          <p:cNvSpPr>
            <a:spLocks noGrp="1"/>
          </p:cNvSpPr>
          <p:nvPr>
            <p:ph type="ctrTitle"/>
          </p:nvPr>
        </p:nvSpPr>
        <p:spPr>
          <a:xfrm>
            <a:off x="479425" y="3053055"/>
            <a:ext cx="7380288" cy="1952806"/>
          </a:xfrm>
        </p:spPr>
        <p:txBody>
          <a:bodyPr anchor="b"/>
          <a:lstStyle>
            <a:lvl1pPr algn="l">
              <a:defRPr sz="6000" b="1">
                <a:solidFill>
                  <a:schemeClr val="accent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E9C2D4-0BB1-ACF6-FC92-09B1D2D7C366}"/>
              </a:ext>
            </a:extLst>
          </p:cNvPr>
          <p:cNvSpPr>
            <a:spLocks noGrp="1"/>
          </p:cNvSpPr>
          <p:nvPr>
            <p:ph type="subTitle" idx="1"/>
          </p:nvPr>
        </p:nvSpPr>
        <p:spPr>
          <a:xfrm>
            <a:off x="479425" y="5029923"/>
            <a:ext cx="7380288" cy="369332"/>
          </a:xfrm>
        </p:spPr>
        <p:txBody>
          <a:bodyPr wrap="square">
            <a:spAutoFit/>
          </a:bodyPr>
          <a:lstStyle>
            <a:lvl1pPr marL="0" indent="0" algn="l">
              <a:lnSpc>
                <a:spcPct val="100000"/>
              </a:lnSpc>
              <a:spcBef>
                <a:spcPts val="0"/>
              </a:spcBef>
              <a:buNone/>
              <a:defRPr sz="2400">
                <a:solidFill>
                  <a:schemeClr val="tx1"/>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CF684A30-ACCA-F0AA-A9B3-A786870CF6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2359" y="374650"/>
            <a:ext cx="3338681" cy="610546"/>
          </a:xfrm>
          <a:prstGeom prst="rect">
            <a:avLst/>
          </a:prstGeom>
        </p:spPr>
      </p:pic>
      <p:sp>
        <p:nvSpPr>
          <p:cNvPr id="6" name="Picture Placeholder 5">
            <a:extLst>
              <a:ext uri="{FF2B5EF4-FFF2-40B4-BE49-F238E27FC236}">
                <a16:creationId xmlns:a16="http://schemas.microsoft.com/office/drawing/2014/main" id="{8E7499F1-8E4C-A699-8CB2-EB83E5A07414}"/>
              </a:ext>
            </a:extLst>
          </p:cNvPr>
          <p:cNvSpPr>
            <a:spLocks noGrp="1"/>
          </p:cNvSpPr>
          <p:nvPr>
            <p:ph type="pic" sz="quarter" idx="10"/>
          </p:nvPr>
        </p:nvSpPr>
        <p:spPr>
          <a:xfrm>
            <a:off x="9598241" y="-128336"/>
            <a:ext cx="2722095" cy="2034615"/>
          </a:xfrm>
          <a:custGeom>
            <a:avLst/>
            <a:gdLst>
              <a:gd name="connsiteX0" fmla="*/ 2722095 w 2722095"/>
              <a:gd name="connsiteY0" fmla="*/ 1177076 h 2034615"/>
              <a:gd name="connsiteX1" fmla="*/ 2722095 w 2722095"/>
              <a:gd name="connsiteY1" fmla="*/ 1328559 h 2034615"/>
              <a:gd name="connsiteX2" fmla="*/ 2676655 w 2722095"/>
              <a:gd name="connsiteY2" fmla="*/ 1397834 h 2034615"/>
              <a:gd name="connsiteX3" fmla="*/ 1917451 w 2722095"/>
              <a:gd name="connsiteY3" fmla="*/ 1906642 h 2034615"/>
              <a:gd name="connsiteX4" fmla="*/ 1138620 w 2722095"/>
              <a:gd name="connsiteY4" fmla="*/ 2027244 h 2034615"/>
              <a:gd name="connsiteX5" fmla="*/ 1110012 w 2722095"/>
              <a:gd name="connsiteY5" fmla="*/ 2022349 h 2034615"/>
              <a:gd name="connsiteX6" fmla="*/ 1173150 w 2722095"/>
              <a:gd name="connsiteY6" fmla="*/ 2025720 h 2034615"/>
              <a:gd name="connsiteX7" fmla="*/ 1829956 w 2722095"/>
              <a:gd name="connsiteY7" fmla="*/ 1894548 h 2034615"/>
              <a:gd name="connsiteX8" fmla="*/ 2679439 w 2722095"/>
              <a:gd name="connsiteY8" fmla="*/ 1264323 h 2034615"/>
              <a:gd name="connsiteX9" fmla="*/ 2660324 w 2722095"/>
              <a:gd name="connsiteY9" fmla="*/ 0 h 2034615"/>
              <a:gd name="connsiteX10" fmla="*/ 2701142 w 2722095"/>
              <a:gd name="connsiteY10" fmla="*/ 0 h 2034615"/>
              <a:gd name="connsiteX11" fmla="*/ 2722095 w 2722095"/>
              <a:gd name="connsiteY11" fmla="*/ 48259 h 2034615"/>
              <a:gd name="connsiteX12" fmla="*/ 2722095 w 2722095"/>
              <a:gd name="connsiteY12" fmla="*/ 171092 h 2034615"/>
              <a:gd name="connsiteX13" fmla="*/ 2685382 w 2722095"/>
              <a:gd name="connsiteY13" fmla="*/ 60332 h 2034615"/>
              <a:gd name="connsiteX14" fmla="*/ 84238 w 2722095"/>
              <a:gd name="connsiteY14" fmla="*/ 0 h 2034615"/>
              <a:gd name="connsiteX15" fmla="*/ 2607045 w 2722095"/>
              <a:gd name="connsiteY15" fmla="*/ 0 h 2034615"/>
              <a:gd name="connsiteX16" fmla="*/ 2636949 w 2722095"/>
              <a:gd name="connsiteY16" fmla="*/ 72000 h 2034615"/>
              <a:gd name="connsiteX17" fmla="*/ 2685209 w 2722095"/>
              <a:gd name="connsiteY17" fmla="*/ 217597 h 2034615"/>
              <a:gd name="connsiteX18" fmla="*/ 2722095 w 2722095"/>
              <a:gd name="connsiteY18" fmla="*/ 358649 h 2034615"/>
              <a:gd name="connsiteX19" fmla="*/ 2722095 w 2722095"/>
              <a:gd name="connsiteY19" fmla="*/ 1013602 h 2034615"/>
              <a:gd name="connsiteX20" fmla="*/ 2685069 w 2722095"/>
              <a:gd name="connsiteY20" fmla="*/ 1121804 h 2034615"/>
              <a:gd name="connsiteX21" fmla="*/ 1812822 w 2722095"/>
              <a:gd name="connsiteY21" fmla="*/ 1839104 h 2034615"/>
              <a:gd name="connsiteX22" fmla="*/ 683818 w 2722095"/>
              <a:gd name="connsiteY22" fmla="*/ 1850482 h 2034615"/>
              <a:gd name="connsiteX23" fmla="*/ 594718 w 2722095"/>
              <a:gd name="connsiteY23" fmla="*/ 1796695 h 2034615"/>
              <a:gd name="connsiteX24" fmla="*/ 570377 w 2722095"/>
              <a:gd name="connsiteY24" fmla="*/ 1777662 h 2034615"/>
              <a:gd name="connsiteX25" fmla="*/ 128001 w 2722095"/>
              <a:gd name="connsiteY25" fmla="*/ 1072067 h 2034615"/>
              <a:gd name="connsiteX26" fmla="*/ 79271 w 2722095"/>
              <a:gd name="connsiteY26" fmla="*/ 8706 h 203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22095" h="2034615">
                <a:moveTo>
                  <a:pt x="2722095" y="1177076"/>
                </a:moveTo>
                <a:lnTo>
                  <a:pt x="2722095" y="1328559"/>
                </a:lnTo>
                <a:lnTo>
                  <a:pt x="2676655" y="1397834"/>
                </a:lnTo>
                <a:cubicBezTo>
                  <a:pt x="2522196" y="1604298"/>
                  <a:pt x="2274743" y="1776547"/>
                  <a:pt x="1917451" y="1906642"/>
                </a:cubicBezTo>
                <a:cubicBezTo>
                  <a:pt x="1619708" y="2015054"/>
                  <a:pt x="1361615" y="2051997"/>
                  <a:pt x="1138620" y="2027244"/>
                </a:cubicBezTo>
                <a:lnTo>
                  <a:pt x="1110012" y="2022349"/>
                </a:lnTo>
                <a:lnTo>
                  <a:pt x="1173150" y="2025720"/>
                </a:lnTo>
                <a:cubicBezTo>
                  <a:pt x="1367667" y="2025461"/>
                  <a:pt x="1585806" y="1983446"/>
                  <a:pt x="1829956" y="1894548"/>
                </a:cubicBezTo>
                <a:cubicBezTo>
                  <a:pt x="2257218" y="1738977"/>
                  <a:pt x="2531239" y="1524593"/>
                  <a:pt x="2679439" y="1264323"/>
                </a:cubicBezTo>
                <a:close/>
                <a:moveTo>
                  <a:pt x="2660324" y="0"/>
                </a:moveTo>
                <a:lnTo>
                  <a:pt x="2701142" y="0"/>
                </a:lnTo>
                <a:lnTo>
                  <a:pt x="2722095" y="48259"/>
                </a:lnTo>
                <a:lnTo>
                  <a:pt x="2722095" y="171092"/>
                </a:lnTo>
                <a:lnTo>
                  <a:pt x="2685382" y="60332"/>
                </a:lnTo>
                <a:close/>
                <a:moveTo>
                  <a:pt x="84238" y="0"/>
                </a:moveTo>
                <a:lnTo>
                  <a:pt x="2607045" y="0"/>
                </a:lnTo>
                <a:lnTo>
                  <a:pt x="2636949" y="72000"/>
                </a:lnTo>
                <a:cubicBezTo>
                  <a:pt x="2654842" y="121120"/>
                  <a:pt x="2670955" y="169665"/>
                  <a:pt x="2685209" y="217597"/>
                </a:cubicBezTo>
                <a:lnTo>
                  <a:pt x="2722095" y="358649"/>
                </a:lnTo>
                <a:lnTo>
                  <a:pt x="2722095" y="1013602"/>
                </a:lnTo>
                <a:lnTo>
                  <a:pt x="2685069" y="1121804"/>
                </a:lnTo>
                <a:cubicBezTo>
                  <a:pt x="2560859" y="1422518"/>
                  <a:pt x="2283255" y="1667814"/>
                  <a:pt x="1812822" y="1839104"/>
                </a:cubicBezTo>
                <a:cubicBezTo>
                  <a:pt x="1342389" y="2010394"/>
                  <a:pt x="972193" y="2001013"/>
                  <a:pt x="683818" y="1850482"/>
                </a:cubicBezTo>
                <a:lnTo>
                  <a:pt x="594718" y="1796695"/>
                </a:lnTo>
                <a:lnTo>
                  <a:pt x="570377" y="1777662"/>
                </a:lnTo>
                <a:cubicBezTo>
                  <a:pt x="381555" y="1611609"/>
                  <a:pt x="236719" y="1370783"/>
                  <a:pt x="128001" y="1072067"/>
                </a:cubicBezTo>
                <a:cubicBezTo>
                  <a:pt x="-16957" y="673780"/>
                  <a:pt x="-46512" y="313139"/>
                  <a:pt x="79271" y="8706"/>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5" name="Picture Placeholder 14">
            <a:extLst>
              <a:ext uri="{FF2B5EF4-FFF2-40B4-BE49-F238E27FC236}">
                <a16:creationId xmlns:a16="http://schemas.microsoft.com/office/drawing/2014/main" id="{21A97600-4EB3-750B-0B51-CADAA42554B5}"/>
              </a:ext>
            </a:extLst>
          </p:cNvPr>
          <p:cNvSpPr>
            <a:spLocks noGrp="1"/>
          </p:cNvSpPr>
          <p:nvPr>
            <p:ph type="pic" sz="quarter" idx="11"/>
          </p:nvPr>
        </p:nvSpPr>
        <p:spPr>
          <a:xfrm>
            <a:off x="5064143" y="-128334"/>
            <a:ext cx="4320011" cy="3559425"/>
          </a:xfrm>
          <a:custGeom>
            <a:avLst/>
            <a:gdLst>
              <a:gd name="connsiteX0" fmla="*/ 3766738 w 4320011"/>
              <a:gd name="connsiteY0" fmla="*/ 0 h 3559425"/>
              <a:gd name="connsiteX1" fmla="*/ 3787179 w 4320011"/>
              <a:gd name="connsiteY1" fmla="*/ 0 h 3559425"/>
              <a:gd name="connsiteX2" fmla="*/ 3841289 w 4320011"/>
              <a:gd name="connsiteY2" fmla="*/ 79427 h 3559425"/>
              <a:gd name="connsiteX3" fmla="*/ 4128013 w 4320011"/>
              <a:gd name="connsiteY3" fmla="*/ 683246 h 3559425"/>
              <a:gd name="connsiteX4" fmla="*/ 2876172 w 4320011"/>
              <a:gd name="connsiteY4" fmla="*/ 3367465 h 3559425"/>
              <a:gd name="connsiteX5" fmla="*/ 1513495 w 4320011"/>
              <a:gd name="connsiteY5" fmla="*/ 3515102 h 3559425"/>
              <a:gd name="connsiteX6" fmla="*/ 1422285 w 4320011"/>
              <a:gd name="connsiteY6" fmla="*/ 3487670 h 3559425"/>
              <a:gd name="connsiteX7" fmla="*/ 1611903 w 4320011"/>
              <a:gd name="connsiteY7" fmla="*/ 3520113 h 3559425"/>
              <a:gd name="connsiteX8" fmla="*/ 2794753 w 4320011"/>
              <a:gd name="connsiteY8" fmla="*/ 3336949 h 3559425"/>
              <a:gd name="connsiteX9" fmla="*/ 4062243 w 4320011"/>
              <a:gd name="connsiteY9" fmla="*/ 619177 h 3559425"/>
              <a:gd name="connsiteX10" fmla="*/ 3771935 w 4320011"/>
              <a:gd name="connsiteY10" fmla="*/ 7810 h 3559425"/>
              <a:gd name="connsiteX11" fmla="*/ 479577 w 4320011"/>
              <a:gd name="connsiteY11" fmla="*/ 0 h 3559425"/>
              <a:gd name="connsiteX12" fmla="*/ 3691407 w 4320011"/>
              <a:gd name="connsiteY12" fmla="*/ 0 h 3559425"/>
              <a:gd name="connsiteX13" fmla="*/ 3722705 w 4320011"/>
              <a:gd name="connsiteY13" fmla="*/ 47040 h 3559425"/>
              <a:gd name="connsiteX14" fmla="*/ 4005845 w 4320011"/>
              <a:gd name="connsiteY14" fmla="*/ 643311 h 3559425"/>
              <a:gd name="connsiteX15" fmla="*/ 2769651 w 4320011"/>
              <a:gd name="connsiteY15" fmla="*/ 3293978 h 3559425"/>
              <a:gd name="connsiteX16" fmla="*/ 919626 w 4320011"/>
              <a:gd name="connsiteY16" fmla="*/ 3216564 h 3559425"/>
              <a:gd name="connsiteX17" fmla="*/ 818020 w 4320011"/>
              <a:gd name="connsiteY17" fmla="*/ 3137115 h 3559425"/>
              <a:gd name="connsiteX18" fmla="*/ 719391 w 4320011"/>
              <a:gd name="connsiteY18" fmla="*/ 3040227 h 3559425"/>
              <a:gd name="connsiteX19" fmla="*/ 192000 w 4320011"/>
              <a:gd name="connsiteY19" fmla="*/ 2115604 h 3559425"/>
              <a:gd name="connsiteX20" fmla="*/ 432620 w 4320011"/>
              <a:gd name="connsiteY20" fmla="*/ 43868 h 35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0011" h="3559425">
                <a:moveTo>
                  <a:pt x="3766738" y="0"/>
                </a:moveTo>
                <a:lnTo>
                  <a:pt x="3787179" y="0"/>
                </a:lnTo>
                <a:lnTo>
                  <a:pt x="3841289" y="79427"/>
                </a:lnTo>
                <a:cubicBezTo>
                  <a:pt x="3951392" y="256881"/>
                  <a:pt x="4046475" y="459209"/>
                  <a:pt x="4128013" y="683246"/>
                </a:cubicBezTo>
                <a:cubicBezTo>
                  <a:pt x="4562884" y="1877054"/>
                  <a:pt x="4305339" y="2847088"/>
                  <a:pt x="2876172" y="3367465"/>
                </a:cubicBezTo>
                <a:cubicBezTo>
                  <a:pt x="2340235" y="3562607"/>
                  <a:pt x="1889942" y="3603377"/>
                  <a:pt x="1513495" y="3515102"/>
                </a:cubicBezTo>
                <a:lnTo>
                  <a:pt x="1422285" y="3487670"/>
                </a:lnTo>
                <a:lnTo>
                  <a:pt x="1611903" y="3520113"/>
                </a:lnTo>
                <a:cubicBezTo>
                  <a:pt x="1950576" y="3557708"/>
                  <a:pt x="2342555" y="3501600"/>
                  <a:pt x="2794753" y="3336949"/>
                </a:cubicBezTo>
                <a:cubicBezTo>
                  <a:pt x="4241787" y="2810067"/>
                  <a:pt x="4502551" y="1827907"/>
                  <a:pt x="4062243" y="619177"/>
                </a:cubicBezTo>
                <a:cubicBezTo>
                  <a:pt x="3979685" y="392340"/>
                  <a:pt x="3883414" y="187482"/>
                  <a:pt x="3771935" y="7810"/>
                </a:cubicBezTo>
                <a:close/>
                <a:moveTo>
                  <a:pt x="479577" y="0"/>
                </a:moveTo>
                <a:lnTo>
                  <a:pt x="3691407" y="0"/>
                </a:lnTo>
                <a:lnTo>
                  <a:pt x="3722705" y="47040"/>
                </a:lnTo>
                <a:cubicBezTo>
                  <a:pt x="3831431" y="222276"/>
                  <a:pt x="3925326" y="422075"/>
                  <a:pt x="4005845" y="643311"/>
                </a:cubicBezTo>
                <a:cubicBezTo>
                  <a:pt x="4435281" y="1822196"/>
                  <a:pt x="4180955" y="2780105"/>
                  <a:pt x="2769651" y="3293978"/>
                </a:cubicBezTo>
                <a:cubicBezTo>
                  <a:pt x="1975792" y="3583032"/>
                  <a:pt x="1372227" y="3529090"/>
                  <a:pt x="919626" y="3216564"/>
                </a:cubicBezTo>
                <a:lnTo>
                  <a:pt x="818020" y="3137115"/>
                </a:lnTo>
                <a:lnTo>
                  <a:pt x="719391" y="3040227"/>
                </a:lnTo>
                <a:cubicBezTo>
                  <a:pt x="501418" y="2802092"/>
                  <a:pt x="327898" y="2488998"/>
                  <a:pt x="192000" y="2115604"/>
                </a:cubicBezTo>
                <a:cubicBezTo>
                  <a:pt x="-106975" y="1294136"/>
                  <a:pt x="-78674" y="579433"/>
                  <a:pt x="432620" y="43868"/>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6" name="Picture Placeholder 15">
            <a:extLst>
              <a:ext uri="{FF2B5EF4-FFF2-40B4-BE49-F238E27FC236}">
                <a16:creationId xmlns:a16="http://schemas.microsoft.com/office/drawing/2014/main" id="{20006F33-1D34-5907-A6FB-675F86AB5C19}"/>
              </a:ext>
            </a:extLst>
          </p:cNvPr>
          <p:cNvSpPr>
            <a:spLocks noGrp="1"/>
          </p:cNvSpPr>
          <p:nvPr>
            <p:ph type="pic" sz="quarter" idx="12"/>
          </p:nvPr>
        </p:nvSpPr>
        <p:spPr>
          <a:xfrm>
            <a:off x="8233568" y="2206476"/>
            <a:ext cx="4086769" cy="4779861"/>
          </a:xfrm>
          <a:custGeom>
            <a:avLst/>
            <a:gdLst>
              <a:gd name="connsiteX0" fmla="*/ 3206688 w 4086769"/>
              <a:gd name="connsiteY0" fmla="*/ 3 h 4779861"/>
              <a:gd name="connsiteX1" fmla="*/ 3984854 w 4086769"/>
              <a:gd name="connsiteY1" fmla="*/ 132132 h 4779861"/>
              <a:gd name="connsiteX2" fmla="*/ 4086769 w 4086769"/>
              <a:gd name="connsiteY2" fmla="*/ 175500 h 4779861"/>
              <a:gd name="connsiteX3" fmla="*/ 4086769 w 4086769"/>
              <a:gd name="connsiteY3" fmla="*/ 4779861 h 4779861"/>
              <a:gd name="connsiteX4" fmla="*/ 733580 w 4086769"/>
              <a:gd name="connsiteY4" fmla="*/ 4779861 h 4779861"/>
              <a:gd name="connsiteX5" fmla="*/ 638298 w 4086769"/>
              <a:gd name="connsiteY5" fmla="*/ 4639999 h 4779861"/>
              <a:gd name="connsiteX6" fmla="*/ 256000 w 4086769"/>
              <a:gd name="connsiteY6" fmla="*/ 3834907 h 4779861"/>
              <a:gd name="connsiteX7" fmla="*/ 1925118 w 4086769"/>
              <a:gd name="connsiteY7" fmla="*/ 255948 h 4779861"/>
              <a:gd name="connsiteX8" fmla="*/ 3206688 w 4086769"/>
              <a:gd name="connsiteY8" fmla="*/ 3 h 477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6769" h="4779861">
                <a:moveTo>
                  <a:pt x="3206688" y="3"/>
                </a:moveTo>
                <a:cubicBezTo>
                  <a:pt x="3491347" y="-376"/>
                  <a:pt x="3750080" y="45074"/>
                  <a:pt x="3984854" y="132132"/>
                </a:cubicBezTo>
                <a:lnTo>
                  <a:pt x="4086769" y="175500"/>
                </a:lnTo>
                <a:lnTo>
                  <a:pt x="4086769" y="4779861"/>
                </a:lnTo>
                <a:lnTo>
                  <a:pt x="733580" y="4779861"/>
                </a:lnTo>
                <a:lnTo>
                  <a:pt x="638298" y="4639999"/>
                </a:lnTo>
                <a:cubicBezTo>
                  <a:pt x="491495" y="4403394"/>
                  <a:pt x="364718" y="4133623"/>
                  <a:pt x="256000" y="3834907"/>
                </a:cubicBezTo>
                <a:cubicBezTo>
                  <a:pt x="-323831" y="2241757"/>
                  <a:pt x="19565" y="949785"/>
                  <a:pt x="1925118" y="255948"/>
                </a:cubicBezTo>
                <a:cubicBezTo>
                  <a:pt x="2401507" y="82489"/>
                  <a:pt x="2827143" y="509"/>
                  <a:pt x="3206688" y="3"/>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grpSp>
        <p:nvGrpSpPr>
          <p:cNvPr id="17" name="Group 16">
            <a:extLst>
              <a:ext uri="{FF2B5EF4-FFF2-40B4-BE49-F238E27FC236}">
                <a16:creationId xmlns:a16="http://schemas.microsoft.com/office/drawing/2014/main" id="{ABC763E6-6517-C1F6-5780-E414A43D1ADF}"/>
              </a:ext>
            </a:extLst>
          </p:cNvPr>
          <p:cNvGrpSpPr/>
          <p:nvPr userDrawn="1"/>
        </p:nvGrpSpPr>
        <p:grpSpPr>
          <a:xfrm>
            <a:off x="4967430" y="-128336"/>
            <a:ext cx="7352906" cy="7114673"/>
            <a:chOff x="4967430" y="-128336"/>
            <a:chExt cx="7352906" cy="7114673"/>
          </a:xfrm>
        </p:grpSpPr>
        <p:sp>
          <p:nvSpPr>
            <p:cNvPr id="18" name="Freeform: Shape 17">
              <a:extLst>
                <a:ext uri="{FF2B5EF4-FFF2-40B4-BE49-F238E27FC236}">
                  <a16:creationId xmlns:a16="http://schemas.microsoft.com/office/drawing/2014/main" id="{FF71A934-7824-DFC6-2EBD-0C8C93E1DFB2}"/>
                </a:ext>
              </a:extLst>
            </p:cNvPr>
            <p:cNvSpPr/>
            <p:nvPr/>
          </p:nvSpPr>
          <p:spPr>
            <a:xfrm>
              <a:off x="8136854" y="2158446"/>
              <a:ext cx="4183482" cy="4827891"/>
            </a:xfrm>
            <a:custGeom>
              <a:avLst/>
              <a:gdLst>
                <a:gd name="connsiteX0" fmla="*/ 3206690 w 4183482"/>
                <a:gd name="connsiteY0" fmla="*/ 2 h 4827891"/>
                <a:gd name="connsiteX1" fmla="*/ 4156475 w 4183482"/>
                <a:gd name="connsiteY1" fmla="*/ 205160 h 4827891"/>
                <a:gd name="connsiteX2" fmla="*/ 4183482 w 4183482"/>
                <a:gd name="connsiteY2" fmla="*/ 219796 h 4827891"/>
                <a:gd name="connsiteX3" fmla="*/ 4183482 w 4183482"/>
                <a:gd name="connsiteY3" fmla="*/ 4827891 h 4827891"/>
                <a:gd name="connsiteX4" fmla="*/ 766301 w 4183482"/>
                <a:gd name="connsiteY4" fmla="*/ 4827891 h 4827891"/>
                <a:gd name="connsiteX5" fmla="*/ 638298 w 4183482"/>
                <a:gd name="connsiteY5" fmla="*/ 4639998 h 4827891"/>
                <a:gd name="connsiteX6" fmla="*/ 256000 w 4183482"/>
                <a:gd name="connsiteY6" fmla="*/ 3834906 h 4827891"/>
                <a:gd name="connsiteX7" fmla="*/ 1925119 w 4183482"/>
                <a:gd name="connsiteY7" fmla="*/ 255947 h 4827891"/>
                <a:gd name="connsiteX8" fmla="*/ 3206690 w 4183482"/>
                <a:gd name="connsiteY8" fmla="*/ 2 h 482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3482" h="4827891">
                  <a:moveTo>
                    <a:pt x="3206690" y="2"/>
                  </a:moveTo>
                  <a:cubicBezTo>
                    <a:pt x="3562514" y="-472"/>
                    <a:pt x="3877829" y="70662"/>
                    <a:pt x="4156475" y="205160"/>
                  </a:cubicBezTo>
                  <a:lnTo>
                    <a:pt x="4183482" y="219796"/>
                  </a:lnTo>
                  <a:lnTo>
                    <a:pt x="4183482" y="4827891"/>
                  </a:lnTo>
                  <a:lnTo>
                    <a:pt x="766301" y="4827891"/>
                  </a:lnTo>
                  <a:lnTo>
                    <a:pt x="638298" y="4639998"/>
                  </a:lnTo>
                  <a:cubicBezTo>
                    <a:pt x="491495" y="4403393"/>
                    <a:pt x="364718" y="4133622"/>
                    <a:pt x="256000" y="3834906"/>
                  </a:cubicBezTo>
                  <a:cubicBezTo>
                    <a:pt x="-323831" y="2241756"/>
                    <a:pt x="19565" y="949784"/>
                    <a:pt x="1925119" y="255947"/>
                  </a:cubicBezTo>
                  <a:cubicBezTo>
                    <a:pt x="2401508" y="82488"/>
                    <a:pt x="2827145" y="508"/>
                    <a:pt x="3206690" y="2"/>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EF18D36C-51DC-57AC-DE2E-5DD403B96943}"/>
                </a:ext>
              </a:extLst>
            </p:cNvPr>
            <p:cNvSpPr/>
            <p:nvPr/>
          </p:nvSpPr>
          <p:spPr>
            <a:xfrm>
              <a:off x="9501530" y="-128336"/>
              <a:ext cx="2818806" cy="1986584"/>
            </a:xfrm>
            <a:custGeom>
              <a:avLst/>
              <a:gdLst>
                <a:gd name="connsiteX0" fmla="*/ 68418 w 2818806"/>
                <a:gd name="connsiteY0" fmla="*/ 0 h 1986584"/>
                <a:gd name="connsiteX1" fmla="*/ 2723296 w 2818806"/>
                <a:gd name="connsiteY1" fmla="*/ 0 h 1986584"/>
                <a:gd name="connsiteX2" fmla="*/ 2752009 w 2818806"/>
                <a:gd name="connsiteY2" fmla="*/ 69131 h 1986584"/>
                <a:gd name="connsiteX3" fmla="*/ 2800881 w 2818806"/>
                <a:gd name="connsiteY3" fmla="*/ 216572 h 1986584"/>
                <a:gd name="connsiteX4" fmla="*/ 2818806 w 2818806"/>
                <a:gd name="connsiteY4" fmla="*/ 285119 h 1986584"/>
                <a:gd name="connsiteX5" fmla="*/ 2818806 w 2818806"/>
                <a:gd name="connsiteY5" fmla="*/ 1079431 h 1986584"/>
                <a:gd name="connsiteX6" fmla="*/ 2800739 w 2818806"/>
                <a:gd name="connsiteY6" fmla="*/ 1132228 h 1986584"/>
                <a:gd name="connsiteX7" fmla="*/ 1917448 w 2818806"/>
                <a:gd name="connsiteY7" fmla="*/ 1858611 h 1986584"/>
                <a:gd name="connsiteX8" fmla="*/ 128000 w 2818806"/>
                <a:gd name="connsiteY8" fmla="*/ 1024036 h 1986584"/>
                <a:gd name="connsiteX9" fmla="*/ 13435 w 2818806"/>
                <a:gd name="connsiteY9" fmla="*/ 199249 h 19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806" h="1986584">
                  <a:moveTo>
                    <a:pt x="68418" y="0"/>
                  </a:moveTo>
                  <a:lnTo>
                    <a:pt x="2723296" y="0"/>
                  </a:lnTo>
                  <a:lnTo>
                    <a:pt x="2752009" y="69131"/>
                  </a:lnTo>
                  <a:cubicBezTo>
                    <a:pt x="2770129" y="118873"/>
                    <a:pt x="2786445" y="168032"/>
                    <a:pt x="2800881" y="216572"/>
                  </a:cubicBezTo>
                  <a:lnTo>
                    <a:pt x="2818806" y="285119"/>
                  </a:lnTo>
                  <a:lnTo>
                    <a:pt x="2818806" y="1079431"/>
                  </a:lnTo>
                  <a:lnTo>
                    <a:pt x="2800739" y="1132228"/>
                  </a:lnTo>
                  <a:cubicBezTo>
                    <a:pt x="2674957" y="1436750"/>
                    <a:pt x="2393838" y="1685152"/>
                    <a:pt x="1917448" y="1858611"/>
                  </a:cubicBezTo>
                  <a:cubicBezTo>
                    <a:pt x="964670" y="2205529"/>
                    <a:pt x="417914" y="1820611"/>
                    <a:pt x="128000" y="1024036"/>
                  </a:cubicBezTo>
                  <a:cubicBezTo>
                    <a:pt x="19282" y="725320"/>
                    <a:pt x="-24522" y="447781"/>
                    <a:pt x="13435" y="199249"/>
                  </a:cubicBezTo>
                  <a:close/>
                </a:path>
              </a:pathLst>
            </a:custGeom>
            <a:noFill/>
            <a:ln w="38100" cap="flat">
              <a:solidFill>
                <a:schemeClr val="accent6"/>
              </a:solidFill>
              <a:prstDash val="solid"/>
              <a:miter/>
            </a:ln>
          </p:spPr>
          <p:txBody>
            <a:bodyPr wrap="square" rtlCol="0" anchor="ctr">
              <a:noAutofit/>
            </a:bodyPr>
            <a:lstStyle/>
            <a:p>
              <a:endParaRPr lang="en-GB"/>
            </a:p>
          </p:txBody>
        </p:sp>
        <p:sp>
          <p:nvSpPr>
            <p:cNvPr id="20" name="Freeform: Shape 19">
              <a:extLst>
                <a:ext uri="{FF2B5EF4-FFF2-40B4-BE49-F238E27FC236}">
                  <a16:creationId xmlns:a16="http://schemas.microsoft.com/office/drawing/2014/main" id="{B28A71CA-8D26-FB36-8AEE-18B13E2300B0}"/>
                </a:ext>
              </a:extLst>
            </p:cNvPr>
            <p:cNvSpPr/>
            <p:nvPr/>
          </p:nvSpPr>
          <p:spPr>
            <a:xfrm>
              <a:off x="4967430" y="-128336"/>
              <a:ext cx="4320012" cy="3511394"/>
            </a:xfrm>
            <a:custGeom>
              <a:avLst/>
              <a:gdLst>
                <a:gd name="connsiteX0" fmla="*/ 429090 w 4320012"/>
                <a:gd name="connsiteY0" fmla="*/ 0 h 3511394"/>
                <a:gd name="connsiteX1" fmla="*/ 3819901 w 4320012"/>
                <a:gd name="connsiteY1" fmla="*/ 0 h 3511394"/>
                <a:gd name="connsiteX2" fmla="*/ 3841290 w 4320012"/>
                <a:gd name="connsiteY2" fmla="*/ 31396 h 3511394"/>
                <a:gd name="connsiteX3" fmla="*/ 4128014 w 4320012"/>
                <a:gd name="connsiteY3" fmla="*/ 635215 h 3511394"/>
                <a:gd name="connsiteX4" fmla="*/ 2876173 w 4320012"/>
                <a:gd name="connsiteY4" fmla="*/ 3319434 h 3511394"/>
                <a:gd name="connsiteX5" fmla="*/ 192000 w 4320012"/>
                <a:gd name="connsiteY5" fmla="*/ 2067573 h 3511394"/>
                <a:gd name="connsiteX6" fmla="*/ 305035 w 4320012"/>
                <a:gd name="connsiteY6" fmla="*/ 146287 h 35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12" h="3511394">
                  <a:moveTo>
                    <a:pt x="429090" y="0"/>
                  </a:moveTo>
                  <a:lnTo>
                    <a:pt x="3819901" y="0"/>
                  </a:lnTo>
                  <a:lnTo>
                    <a:pt x="3841290" y="31396"/>
                  </a:lnTo>
                  <a:cubicBezTo>
                    <a:pt x="3951393" y="208850"/>
                    <a:pt x="4046475" y="411178"/>
                    <a:pt x="4128014" y="635215"/>
                  </a:cubicBezTo>
                  <a:cubicBezTo>
                    <a:pt x="4562885" y="1829023"/>
                    <a:pt x="4305340" y="2799057"/>
                    <a:pt x="2876173" y="3319434"/>
                  </a:cubicBezTo>
                  <a:cubicBezTo>
                    <a:pt x="1447006" y="3839812"/>
                    <a:pt x="626872" y="3262435"/>
                    <a:pt x="192000" y="2067573"/>
                  </a:cubicBezTo>
                  <a:cubicBezTo>
                    <a:pt x="-79796" y="1320783"/>
                    <a:pt x="-81115" y="662230"/>
                    <a:pt x="305035" y="146287"/>
                  </a:cubicBezTo>
                  <a:close/>
                </a:path>
              </a:pathLst>
            </a:custGeom>
            <a:noFill/>
            <a:ln w="38100" cap="flat">
              <a:solidFill>
                <a:schemeClr val="accent4"/>
              </a:solidFill>
              <a:prstDash val="solid"/>
              <a:miter/>
            </a:ln>
          </p:spPr>
          <p:txBody>
            <a:bodyPr wrap="square" rtlCol="0" anchor="ctr">
              <a:noAutofit/>
            </a:bodyPr>
            <a:lstStyle/>
            <a:p>
              <a:endParaRPr lang="en-GB"/>
            </a:p>
          </p:txBody>
        </p:sp>
      </p:grpSp>
    </p:spTree>
    <p:extLst>
      <p:ext uri="{BB962C8B-B14F-4D97-AF65-F5344CB8AC3E}">
        <p14:creationId xmlns:p14="http://schemas.microsoft.com/office/powerpoint/2010/main" val="18213772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4" pos="4974" userDrawn="1">
          <p15:clr>
            <a:srgbClr val="FBAE40"/>
          </p15:clr>
        </p15:guide>
        <p15:guide id="5" pos="5110" userDrawn="1">
          <p15:clr>
            <a:srgbClr val="FBAE40"/>
          </p15:clr>
        </p15:guide>
        <p15:guide id="6" pos="2570" userDrawn="1">
          <p15:clr>
            <a:srgbClr val="FBAE40"/>
          </p15:clr>
        </p15:guide>
        <p15:guide id="7" pos="27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2067-DB9B-32F6-E4CE-6306D4EE2DF3}"/>
              </a:ext>
            </a:extLst>
          </p:cNvPr>
          <p:cNvSpPr>
            <a:spLocks noGrp="1"/>
          </p:cNvSpPr>
          <p:nvPr>
            <p:ph type="ctrTitle"/>
          </p:nvPr>
        </p:nvSpPr>
        <p:spPr>
          <a:xfrm>
            <a:off x="479425" y="2222058"/>
            <a:ext cx="5760000" cy="2783803"/>
          </a:xfrm>
        </p:spPr>
        <p:txBody>
          <a:bodyPr wrap="square" anchor="b">
            <a:spAutoFit/>
          </a:bodyPr>
          <a:lstStyle>
            <a:lvl1pPr algn="l">
              <a:defRPr sz="6000" b="1">
                <a:solidFill>
                  <a:schemeClr val="accent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E9C2D4-0BB1-ACF6-FC92-09B1D2D7C366}"/>
              </a:ext>
            </a:extLst>
          </p:cNvPr>
          <p:cNvSpPr>
            <a:spLocks noGrp="1"/>
          </p:cNvSpPr>
          <p:nvPr>
            <p:ph type="subTitle" idx="1"/>
          </p:nvPr>
        </p:nvSpPr>
        <p:spPr>
          <a:xfrm>
            <a:off x="479425" y="5025189"/>
            <a:ext cx="6804000" cy="369332"/>
          </a:xfrm>
        </p:spPr>
        <p:txBody>
          <a:bodyPr wrap="square">
            <a:spAutoFit/>
          </a:bodyPr>
          <a:lstStyle>
            <a:lvl1pPr marL="0" indent="0" algn="l">
              <a:lnSpc>
                <a:spcPct val="100000"/>
              </a:lnSpc>
              <a:spcBef>
                <a:spcPts val="0"/>
              </a:spcBef>
              <a:buNone/>
              <a:defRPr sz="2400">
                <a:solidFill>
                  <a:schemeClr val="tx1"/>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Picture Placeholder 10">
            <a:extLst>
              <a:ext uri="{FF2B5EF4-FFF2-40B4-BE49-F238E27FC236}">
                <a16:creationId xmlns:a16="http://schemas.microsoft.com/office/drawing/2014/main" id="{97DF232E-3E80-A5F4-C9A0-F37753D42EE5}"/>
              </a:ext>
            </a:extLst>
          </p:cNvPr>
          <p:cNvSpPr>
            <a:spLocks noGrp="1"/>
          </p:cNvSpPr>
          <p:nvPr>
            <p:ph type="pic" sz="quarter" idx="10"/>
          </p:nvPr>
        </p:nvSpPr>
        <p:spPr>
          <a:xfrm>
            <a:off x="6588501" y="-114716"/>
            <a:ext cx="5712686" cy="6502580"/>
          </a:xfrm>
          <a:custGeom>
            <a:avLst/>
            <a:gdLst>
              <a:gd name="connsiteX0" fmla="*/ 5712686 w 5712686"/>
              <a:gd name="connsiteY0" fmla="*/ 5630125 h 6502580"/>
              <a:gd name="connsiteX1" fmla="*/ 5712686 w 5712686"/>
              <a:gd name="connsiteY1" fmla="*/ 5755945 h 6502580"/>
              <a:gd name="connsiteX2" fmla="*/ 5596873 w 5712686"/>
              <a:gd name="connsiteY2" fmla="*/ 5823017 h 6502580"/>
              <a:gd name="connsiteX3" fmla="*/ 4793617 w 5712686"/>
              <a:gd name="connsiteY3" fmla="*/ 6182647 h 6502580"/>
              <a:gd name="connsiteX4" fmla="*/ 2368190 w 5712686"/>
              <a:gd name="connsiteY4" fmla="*/ 6387470 h 6502580"/>
              <a:gd name="connsiteX5" fmla="*/ 2259690 w 5712686"/>
              <a:gd name="connsiteY5" fmla="*/ 6351081 h 6502580"/>
              <a:gd name="connsiteX6" fmla="*/ 2380693 w 5712686"/>
              <a:gd name="connsiteY6" fmla="*/ 6383420 h 6502580"/>
              <a:gd name="connsiteX7" fmla="*/ 4663180 w 5712686"/>
              <a:gd name="connsiteY7" fmla="*/ 6136129 h 6502580"/>
              <a:gd name="connsiteX8" fmla="*/ 5644627 w 5712686"/>
              <a:gd name="connsiteY8" fmla="*/ 5673830 h 6502580"/>
              <a:gd name="connsiteX9" fmla="*/ 1572171 w 5712686"/>
              <a:gd name="connsiteY9" fmla="*/ 0 h 6502580"/>
              <a:gd name="connsiteX10" fmla="*/ 5708376 w 5712686"/>
              <a:gd name="connsiteY10" fmla="*/ 0 h 6502580"/>
              <a:gd name="connsiteX11" fmla="*/ 5712685 w 5712686"/>
              <a:gd name="connsiteY11" fmla="*/ 4120 h 6502580"/>
              <a:gd name="connsiteX12" fmla="*/ 5712686 w 5712686"/>
              <a:gd name="connsiteY12" fmla="*/ 5566920 h 6502580"/>
              <a:gd name="connsiteX13" fmla="*/ 5612076 w 5712686"/>
              <a:gd name="connsiteY13" fmla="*/ 5631529 h 6502580"/>
              <a:gd name="connsiteX14" fmla="*/ 4645277 w 5712686"/>
              <a:gd name="connsiteY14" fmla="*/ 6086927 h 6502580"/>
              <a:gd name="connsiteX15" fmla="*/ 1554097 w 5712686"/>
              <a:gd name="connsiteY15" fmla="*/ 5957577 h 6502580"/>
              <a:gd name="connsiteX16" fmla="*/ 1458811 w 5712686"/>
              <a:gd name="connsiteY16" fmla="*/ 5887482 h 6502580"/>
              <a:gd name="connsiteX17" fmla="*/ 1425939 w 5712686"/>
              <a:gd name="connsiteY17" fmla="*/ 5860197 h 6502580"/>
              <a:gd name="connsiteX18" fmla="*/ 320000 w 5712686"/>
              <a:gd name="connsiteY18" fmla="*/ 4096211 h 6502580"/>
              <a:gd name="connsiteX19" fmla="*/ 1429836 w 5712686"/>
              <a:gd name="connsiteY19" fmla="*/ 82402 h 650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2686" h="6502580">
                <a:moveTo>
                  <a:pt x="5712686" y="5630125"/>
                </a:moveTo>
                <a:lnTo>
                  <a:pt x="5712686" y="5755945"/>
                </a:lnTo>
                <a:lnTo>
                  <a:pt x="5596873" y="5823017"/>
                </a:lnTo>
                <a:cubicBezTo>
                  <a:pt x="5358592" y="5954113"/>
                  <a:pt x="5091360" y="6074235"/>
                  <a:pt x="4793617" y="6182647"/>
                </a:cubicBezTo>
                <a:cubicBezTo>
                  <a:pt x="3825953" y="6534986"/>
                  <a:pt x="3025812" y="6585371"/>
                  <a:pt x="2368190" y="6387470"/>
                </a:cubicBezTo>
                <a:lnTo>
                  <a:pt x="2259690" y="6351081"/>
                </a:lnTo>
                <a:lnTo>
                  <a:pt x="2380693" y="6383420"/>
                </a:lnTo>
                <a:cubicBezTo>
                  <a:pt x="3011243" y="6531281"/>
                  <a:pt x="3765483" y="6462991"/>
                  <a:pt x="4663180" y="6136129"/>
                </a:cubicBezTo>
                <a:cubicBezTo>
                  <a:pt x="5037220" y="5999937"/>
                  <a:pt x="5363349" y="5845356"/>
                  <a:pt x="5644627" y="5673830"/>
                </a:cubicBezTo>
                <a:close/>
                <a:moveTo>
                  <a:pt x="1572171" y="0"/>
                </a:moveTo>
                <a:lnTo>
                  <a:pt x="5708376" y="0"/>
                </a:lnTo>
                <a:lnTo>
                  <a:pt x="5712685" y="4120"/>
                </a:lnTo>
                <a:lnTo>
                  <a:pt x="5712686" y="5566920"/>
                </a:lnTo>
                <a:lnTo>
                  <a:pt x="5612076" y="5631529"/>
                </a:lnTo>
                <a:cubicBezTo>
                  <a:pt x="5334996" y="5800494"/>
                  <a:pt x="5013735" y="5952767"/>
                  <a:pt x="4645277" y="6086927"/>
                </a:cubicBezTo>
                <a:cubicBezTo>
                  <a:pt x="3318829" y="6569903"/>
                  <a:pt x="2310341" y="6479774"/>
                  <a:pt x="1554097" y="5957577"/>
                </a:cubicBezTo>
                <a:lnTo>
                  <a:pt x="1458811" y="5887482"/>
                </a:lnTo>
                <a:lnTo>
                  <a:pt x="1425939" y="5860197"/>
                </a:lnTo>
                <a:cubicBezTo>
                  <a:pt x="953885" y="5445066"/>
                  <a:pt x="591795" y="4843000"/>
                  <a:pt x="320000" y="4096211"/>
                </a:cubicBezTo>
                <a:cubicBezTo>
                  <a:pt x="-291540" y="2415935"/>
                  <a:pt x="-81508" y="1003676"/>
                  <a:pt x="1429836" y="82402"/>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9" name="Freeform: Shape 8">
            <a:extLst>
              <a:ext uri="{FF2B5EF4-FFF2-40B4-BE49-F238E27FC236}">
                <a16:creationId xmlns:a16="http://schemas.microsoft.com/office/drawing/2014/main" id="{8E92E55A-1D97-5796-070F-498DD1B9EDD1}"/>
              </a:ext>
            </a:extLst>
          </p:cNvPr>
          <p:cNvSpPr/>
          <p:nvPr userDrawn="1"/>
        </p:nvSpPr>
        <p:spPr>
          <a:xfrm>
            <a:off x="6450846" y="-114716"/>
            <a:ext cx="5850341" cy="6440902"/>
          </a:xfrm>
          <a:custGeom>
            <a:avLst/>
            <a:gdLst>
              <a:gd name="connsiteX0" fmla="*/ 1465634 w 5850341"/>
              <a:gd name="connsiteY0" fmla="*/ 0 h 6440902"/>
              <a:gd name="connsiteX1" fmla="*/ 5850340 w 5850341"/>
              <a:gd name="connsiteY1" fmla="*/ 0 h 6440902"/>
              <a:gd name="connsiteX2" fmla="*/ 5850341 w 5850341"/>
              <a:gd name="connsiteY2" fmla="*/ 5609496 h 6440902"/>
              <a:gd name="connsiteX3" fmla="*/ 5770185 w 5850341"/>
              <a:gd name="connsiteY3" fmla="*/ 5660971 h 6440902"/>
              <a:gd name="connsiteX4" fmla="*/ 4793621 w 5850341"/>
              <a:gd name="connsiteY4" fmla="*/ 6120969 h 6440902"/>
              <a:gd name="connsiteX5" fmla="*/ 320000 w 5850341"/>
              <a:gd name="connsiteY5" fmla="*/ 4034533 h 6440902"/>
              <a:gd name="connsiteX6" fmla="*/ 1429837 w 5850341"/>
              <a:gd name="connsiteY6" fmla="*/ 20724 h 644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0341" h="6440902">
                <a:moveTo>
                  <a:pt x="1465634" y="0"/>
                </a:moveTo>
                <a:lnTo>
                  <a:pt x="5850340" y="0"/>
                </a:lnTo>
                <a:lnTo>
                  <a:pt x="5850341" y="5609496"/>
                </a:lnTo>
                <a:lnTo>
                  <a:pt x="5770185" y="5660971"/>
                </a:lnTo>
                <a:cubicBezTo>
                  <a:pt x="5490306" y="5831643"/>
                  <a:pt x="5165800" y="5985454"/>
                  <a:pt x="4793621" y="6120969"/>
                </a:cubicBezTo>
                <a:cubicBezTo>
                  <a:pt x="2411676" y="6988265"/>
                  <a:pt x="1044786" y="6025970"/>
                  <a:pt x="320000" y="4034533"/>
                </a:cubicBezTo>
                <a:cubicBezTo>
                  <a:pt x="-291541" y="2354257"/>
                  <a:pt x="-81509" y="941998"/>
                  <a:pt x="1429837" y="20724"/>
                </a:cubicBezTo>
                <a:close/>
              </a:path>
            </a:pathLst>
          </a:custGeom>
          <a:noFill/>
          <a:ln w="38100" cap="flat">
            <a:solidFill>
              <a:schemeClr val="accent2"/>
            </a:solidFill>
            <a:prstDash val="solid"/>
            <a:miter/>
          </a:ln>
        </p:spPr>
        <p:txBody>
          <a:bodyPr wrap="square" rtlCol="0" anchor="ctr">
            <a:noAutofit/>
          </a:bodyPr>
          <a:lstStyle/>
          <a:p>
            <a:endParaRPr lang="en-GB"/>
          </a:p>
        </p:txBody>
      </p:sp>
      <p:pic>
        <p:nvPicPr>
          <p:cNvPr id="4" name="Graphic 7">
            <a:extLst>
              <a:ext uri="{FF2B5EF4-FFF2-40B4-BE49-F238E27FC236}">
                <a16:creationId xmlns:a16="http://schemas.microsoft.com/office/drawing/2014/main" id="{486457A5-6A7B-C999-6CB0-403B74FD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2359" y="374650"/>
            <a:ext cx="3338681" cy="610546"/>
          </a:xfrm>
          <a:prstGeom prst="rect">
            <a:avLst/>
          </a:prstGeom>
        </p:spPr>
      </p:pic>
    </p:spTree>
    <p:extLst>
      <p:ext uri="{BB962C8B-B14F-4D97-AF65-F5344CB8AC3E}">
        <p14:creationId xmlns:p14="http://schemas.microsoft.com/office/powerpoint/2010/main" val="27390620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4" pos="4974" userDrawn="1">
          <p15:clr>
            <a:srgbClr val="FBAE40"/>
          </p15:clr>
        </p15:guide>
        <p15:guide id="5" pos="5110" userDrawn="1">
          <p15:clr>
            <a:srgbClr val="FBAE40"/>
          </p15:clr>
        </p15:guide>
        <p15:guide id="6" pos="2570" userDrawn="1">
          <p15:clr>
            <a:srgbClr val="FBAE40"/>
          </p15:clr>
        </p15:guide>
        <p15:guide id="7" pos="27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ver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2067-DB9B-32F6-E4CE-6306D4EE2DF3}"/>
              </a:ext>
            </a:extLst>
          </p:cNvPr>
          <p:cNvSpPr>
            <a:spLocks noGrp="1"/>
          </p:cNvSpPr>
          <p:nvPr>
            <p:ph type="ctrTitle"/>
          </p:nvPr>
        </p:nvSpPr>
        <p:spPr>
          <a:xfrm>
            <a:off x="479425" y="2222058"/>
            <a:ext cx="5760000" cy="2783803"/>
          </a:xfrm>
        </p:spPr>
        <p:txBody>
          <a:bodyPr anchor="b">
            <a:spAutoFit/>
          </a:bodyPr>
          <a:lstStyle>
            <a:lvl1pPr algn="l">
              <a:defRPr sz="6000" b="1">
                <a:solidFill>
                  <a:schemeClr val="accent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E9C2D4-0BB1-ACF6-FC92-09B1D2D7C366}"/>
              </a:ext>
            </a:extLst>
          </p:cNvPr>
          <p:cNvSpPr>
            <a:spLocks noGrp="1"/>
          </p:cNvSpPr>
          <p:nvPr>
            <p:ph type="subTitle" idx="1"/>
          </p:nvPr>
        </p:nvSpPr>
        <p:spPr>
          <a:xfrm>
            <a:off x="479425" y="5025189"/>
            <a:ext cx="9000000" cy="369332"/>
          </a:xfrm>
        </p:spPr>
        <p:txBody>
          <a:bodyPr wrap="square">
            <a:spAutoFit/>
          </a:bodyPr>
          <a:lstStyle>
            <a:lvl1pPr marL="0" indent="0" algn="l">
              <a:lnSpc>
                <a:spcPct val="100000"/>
              </a:lnSpc>
              <a:spcBef>
                <a:spcPts val="0"/>
              </a:spcBef>
              <a:buNone/>
              <a:defRPr sz="2400">
                <a:solidFill>
                  <a:schemeClr val="tx1"/>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Picture Placeholder 8">
            <a:extLst>
              <a:ext uri="{FF2B5EF4-FFF2-40B4-BE49-F238E27FC236}">
                <a16:creationId xmlns:a16="http://schemas.microsoft.com/office/drawing/2014/main" id="{D5F47AB2-CEEA-21A3-9F18-320FF2B4AA65}"/>
              </a:ext>
            </a:extLst>
          </p:cNvPr>
          <p:cNvSpPr>
            <a:spLocks noGrp="1"/>
          </p:cNvSpPr>
          <p:nvPr>
            <p:ph type="pic" sz="quarter" idx="10"/>
          </p:nvPr>
        </p:nvSpPr>
        <p:spPr>
          <a:xfrm>
            <a:off x="6224796" y="-128336"/>
            <a:ext cx="6095540" cy="4529844"/>
          </a:xfrm>
          <a:custGeom>
            <a:avLst/>
            <a:gdLst>
              <a:gd name="connsiteX0" fmla="*/ 6095540 w 6095540"/>
              <a:gd name="connsiteY0" fmla="*/ 2872836 h 4529844"/>
              <a:gd name="connsiteX1" fmla="*/ 6095540 w 6095540"/>
              <a:gd name="connsiteY1" fmla="*/ 2992867 h 4529844"/>
              <a:gd name="connsiteX2" fmla="*/ 6022466 w 6095540"/>
              <a:gd name="connsiteY2" fmla="*/ 3097087 h 4529844"/>
              <a:gd name="connsiteX3" fmla="*/ 4314258 w 6095540"/>
              <a:gd name="connsiteY3" fmla="*/ 4241904 h 4529844"/>
              <a:gd name="connsiteX4" fmla="*/ 2413728 w 6095540"/>
              <a:gd name="connsiteY4" fmla="*/ 4492407 h 4529844"/>
              <a:gd name="connsiteX5" fmla="*/ 2322567 w 6095540"/>
              <a:gd name="connsiteY5" fmla="*/ 4473952 h 4529844"/>
              <a:gd name="connsiteX6" fmla="*/ 2469679 w 6095540"/>
              <a:gd name="connsiteY6" fmla="*/ 4494655 h 4529844"/>
              <a:gd name="connsiteX7" fmla="*/ 4241520 w 6095540"/>
              <a:gd name="connsiteY7" fmla="*/ 4220286 h 4529844"/>
              <a:gd name="connsiteX8" fmla="*/ 6052174 w 6095540"/>
              <a:gd name="connsiteY8" fmla="*/ 2943711 h 4529844"/>
              <a:gd name="connsiteX9" fmla="*/ 6082139 w 6095540"/>
              <a:gd name="connsiteY9" fmla="*/ 0 h 4529844"/>
              <a:gd name="connsiteX10" fmla="*/ 6095540 w 6095540"/>
              <a:gd name="connsiteY10" fmla="*/ 0 h 4529844"/>
              <a:gd name="connsiteX11" fmla="*/ 6095540 w 6095540"/>
              <a:gd name="connsiteY11" fmla="*/ 34473 h 4529844"/>
              <a:gd name="connsiteX12" fmla="*/ 168620 w 6095540"/>
              <a:gd name="connsiteY12" fmla="*/ 0 h 4529844"/>
              <a:gd name="connsiteX13" fmla="*/ 6029720 w 6095540"/>
              <a:gd name="connsiteY13" fmla="*/ 0 h 4529844"/>
              <a:gd name="connsiteX14" fmla="*/ 6091528 w 6095540"/>
              <a:gd name="connsiteY14" fmla="*/ 158997 h 4529844"/>
              <a:gd name="connsiteX15" fmla="*/ 6095540 w 6095540"/>
              <a:gd name="connsiteY15" fmla="*/ 171101 h 4529844"/>
              <a:gd name="connsiteX16" fmla="*/ 6095540 w 6095540"/>
              <a:gd name="connsiteY16" fmla="*/ 2755079 h 4529844"/>
              <a:gd name="connsiteX17" fmla="*/ 6078554 w 6095540"/>
              <a:gd name="connsiteY17" fmla="*/ 2787222 h 4529844"/>
              <a:gd name="connsiteX18" fmla="*/ 4224197 w 6095540"/>
              <a:gd name="connsiteY18" fmla="*/ 4162958 h 4529844"/>
              <a:gd name="connsiteX19" fmla="*/ 1210119 w 6095540"/>
              <a:gd name="connsiteY19" fmla="*/ 3874365 h 4529844"/>
              <a:gd name="connsiteX20" fmla="*/ 1055282 w 6095540"/>
              <a:gd name="connsiteY20" fmla="*/ 3722262 h 4529844"/>
              <a:gd name="connsiteX21" fmla="*/ 890830 w 6095540"/>
              <a:gd name="connsiteY21" fmla="*/ 3523407 h 4529844"/>
              <a:gd name="connsiteX22" fmla="*/ 288000 w 6095540"/>
              <a:gd name="connsiteY22" fmla="*/ 2364111 h 4529844"/>
              <a:gd name="connsiteX23" fmla="*/ 88437 w 6095540"/>
              <a:gd name="connsiteY23" fmla="*/ 234261 h 452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5540" h="4529844">
                <a:moveTo>
                  <a:pt x="6095540" y="2872836"/>
                </a:moveTo>
                <a:lnTo>
                  <a:pt x="6095540" y="2992867"/>
                </a:lnTo>
                <a:lnTo>
                  <a:pt x="6022466" y="3097087"/>
                </a:lnTo>
                <a:cubicBezTo>
                  <a:pt x="5674932" y="3561630"/>
                  <a:pt x="5118164" y="3949192"/>
                  <a:pt x="4314258" y="4241904"/>
                </a:cubicBezTo>
                <a:cubicBezTo>
                  <a:pt x="3577344" y="4510224"/>
                  <a:pt x="2948379" y="4583971"/>
                  <a:pt x="2413728" y="4492407"/>
                </a:cubicBezTo>
                <a:lnTo>
                  <a:pt x="2322567" y="4473952"/>
                </a:lnTo>
                <a:lnTo>
                  <a:pt x="2469679" y="4494655"/>
                </a:lnTo>
                <a:cubicBezTo>
                  <a:pt x="2976992" y="4550970"/>
                  <a:pt x="3564153" y="4466923"/>
                  <a:pt x="4241520" y="4220286"/>
                </a:cubicBezTo>
                <a:cubicBezTo>
                  <a:pt x="5122096" y="3899658"/>
                  <a:pt x="5709404" y="3466476"/>
                  <a:pt x="6052174" y="2943711"/>
                </a:cubicBezTo>
                <a:close/>
                <a:moveTo>
                  <a:pt x="6082139" y="0"/>
                </a:moveTo>
                <a:lnTo>
                  <a:pt x="6095540" y="0"/>
                </a:lnTo>
                <a:lnTo>
                  <a:pt x="6095540" y="34473"/>
                </a:lnTo>
                <a:close/>
                <a:moveTo>
                  <a:pt x="168620" y="0"/>
                </a:moveTo>
                <a:lnTo>
                  <a:pt x="6029720" y="0"/>
                </a:lnTo>
                <a:lnTo>
                  <a:pt x="6091528" y="158997"/>
                </a:lnTo>
                <a:lnTo>
                  <a:pt x="6095540" y="171101"/>
                </a:lnTo>
                <a:lnTo>
                  <a:pt x="6095540" y="2755079"/>
                </a:lnTo>
                <a:lnTo>
                  <a:pt x="6078554" y="2787222"/>
                </a:lnTo>
                <a:cubicBezTo>
                  <a:pt x="5755044" y="3355373"/>
                  <a:pt x="5156878" y="3823358"/>
                  <a:pt x="4224197" y="4162958"/>
                </a:cubicBezTo>
                <a:cubicBezTo>
                  <a:pt x="2891795" y="4648102"/>
                  <a:pt x="1914267" y="4493604"/>
                  <a:pt x="1210119" y="3874365"/>
                </a:cubicBezTo>
                <a:lnTo>
                  <a:pt x="1055282" y="3722262"/>
                </a:lnTo>
                <a:lnTo>
                  <a:pt x="890830" y="3523407"/>
                </a:lnTo>
                <a:cubicBezTo>
                  <a:pt x="650272" y="3202369"/>
                  <a:pt x="451077" y="2812185"/>
                  <a:pt x="288000" y="2364111"/>
                </a:cubicBezTo>
                <a:cubicBezTo>
                  <a:pt x="2615" y="1579983"/>
                  <a:pt x="-83971" y="860707"/>
                  <a:pt x="88437" y="234261"/>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3" name="Picture Placeholder 12">
            <a:extLst>
              <a:ext uri="{FF2B5EF4-FFF2-40B4-BE49-F238E27FC236}">
                <a16:creationId xmlns:a16="http://schemas.microsoft.com/office/drawing/2014/main" id="{2A855288-8526-A411-9DD8-DC7C16779299}"/>
              </a:ext>
            </a:extLst>
          </p:cNvPr>
          <p:cNvSpPr>
            <a:spLocks noGrp="1"/>
          </p:cNvSpPr>
          <p:nvPr>
            <p:ph type="pic" sz="quarter" idx="11"/>
          </p:nvPr>
        </p:nvSpPr>
        <p:spPr>
          <a:xfrm>
            <a:off x="10303039" y="4028275"/>
            <a:ext cx="2017299" cy="2958062"/>
          </a:xfrm>
          <a:custGeom>
            <a:avLst/>
            <a:gdLst>
              <a:gd name="connsiteX0" fmla="*/ 1803765 w 2017299"/>
              <a:gd name="connsiteY0" fmla="*/ 0 h 2958062"/>
              <a:gd name="connsiteX1" fmla="*/ 2017299 w 2017299"/>
              <a:gd name="connsiteY1" fmla="*/ 17424 h 2958062"/>
              <a:gd name="connsiteX2" fmla="*/ 2017299 w 2017299"/>
              <a:gd name="connsiteY2" fmla="*/ 2958062 h 2958062"/>
              <a:gd name="connsiteX3" fmla="*/ 650797 w 2017299"/>
              <a:gd name="connsiteY3" fmla="*/ 2958062 h 2958062"/>
              <a:gd name="connsiteX4" fmla="*/ 641673 w 2017299"/>
              <a:gd name="connsiteY4" fmla="*/ 2950928 h 2958062"/>
              <a:gd name="connsiteX5" fmla="*/ 144000 w 2017299"/>
              <a:gd name="connsiteY5" fmla="*/ 2157134 h 2958062"/>
              <a:gd name="connsiteX6" fmla="*/ 1082880 w 2017299"/>
              <a:gd name="connsiteY6" fmla="*/ 143969 h 2958062"/>
              <a:gd name="connsiteX7" fmla="*/ 1803765 w 2017299"/>
              <a:gd name="connsiteY7" fmla="*/ 0 h 295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7299" h="2958062">
                <a:moveTo>
                  <a:pt x="1803765" y="0"/>
                </a:moveTo>
                <a:lnTo>
                  <a:pt x="2017299" y="17424"/>
                </a:lnTo>
                <a:lnTo>
                  <a:pt x="2017299" y="2958062"/>
                </a:lnTo>
                <a:lnTo>
                  <a:pt x="650797" y="2958062"/>
                </a:lnTo>
                <a:lnTo>
                  <a:pt x="641673" y="2950928"/>
                </a:lnTo>
                <a:cubicBezTo>
                  <a:pt x="429249" y="2764119"/>
                  <a:pt x="266308" y="2493189"/>
                  <a:pt x="144000" y="2157134"/>
                </a:cubicBezTo>
                <a:cubicBezTo>
                  <a:pt x="-182155" y="1260987"/>
                  <a:pt x="11005" y="534252"/>
                  <a:pt x="1082880" y="143969"/>
                </a:cubicBezTo>
                <a:cubicBezTo>
                  <a:pt x="1350849" y="46398"/>
                  <a:pt x="1590270" y="285"/>
                  <a:pt x="1803765" y="0"/>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5" name="Freeform: Shape 14">
            <a:extLst>
              <a:ext uri="{FF2B5EF4-FFF2-40B4-BE49-F238E27FC236}">
                <a16:creationId xmlns:a16="http://schemas.microsoft.com/office/drawing/2014/main" id="{9569B784-4C4B-3532-6E3D-FFDDBC5D1B96}"/>
              </a:ext>
            </a:extLst>
          </p:cNvPr>
          <p:cNvSpPr/>
          <p:nvPr/>
        </p:nvSpPr>
        <p:spPr>
          <a:xfrm>
            <a:off x="6128084" y="-119626"/>
            <a:ext cx="6192252" cy="4481813"/>
          </a:xfrm>
          <a:custGeom>
            <a:avLst/>
            <a:gdLst>
              <a:gd name="connsiteX0" fmla="*/ 152179 w 6192252"/>
              <a:gd name="connsiteY0" fmla="*/ 0 h 4481813"/>
              <a:gd name="connsiteX1" fmla="*/ 6125438 w 6192252"/>
              <a:gd name="connsiteY1" fmla="*/ 0 h 4481813"/>
              <a:gd name="connsiteX2" fmla="*/ 6192018 w 6192252"/>
              <a:gd name="connsiteY2" fmla="*/ 167544 h 4481813"/>
              <a:gd name="connsiteX3" fmla="*/ 6192252 w 6192252"/>
              <a:gd name="connsiteY3" fmla="*/ 168250 h 4481813"/>
              <a:gd name="connsiteX4" fmla="*/ 6192252 w 6192252"/>
              <a:gd name="connsiteY4" fmla="*/ 2785322 h 4481813"/>
              <a:gd name="connsiteX5" fmla="*/ 6178972 w 6192252"/>
              <a:gd name="connsiteY5" fmla="*/ 2810451 h 4481813"/>
              <a:gd name="connsiteX6" fmla="*/ 4314258 w 6192252"/>
              <a:gd name="connsiteY6" fmla="*/ 4193873 h 4481813"/>
              <a:gd name="connsiteX7" fmla="*/ 288000 w 6192252"/>
              <a:gd name="connsiteY7" fmla="*/ 2316080 h 4481813"/>
              <a:gd name="connsiteX8" fmla="*/ 88437 w 6192252"/>
              <a:gd name="connsiteY8" fmla="*/ 186230 h 44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252" h="4481813">
                <a:moveTo>
                  <a:pt x="152179" y="0"/>
                </a:moveTo>
                <a:lnTo>
                  <a:pt x="6125438" y="0"/>
                </a:lnTo>
                <a:lnTo>
                  <a:pt x="6192018" y="167544"/>
                </a:lnTo>
                <a:lnTo>
                  <a:pt x="6192252" y="168250"/>
                </a:lnTo>
                <a:lnTo>
                  <a:pt x="6192252" y="2785322"/>
                </a:lnTo>
                <a:lnTo>
                  <a:pt x="6178972" y="2810451"/>
                </a:lnTo>
                <a:cubicBezTo>
                  <a:pt x="5853656" y="3381777"/>
                  <a:pt x="5252149" y="3852376"/>
                  <a:pt x="4314258" y="4193873"/>
                </a:cubicBezTo>
                <a:cubicBezTo>
                  <a:pt x="2170508" y="4974440"/>
                  <a:pt x="940307" y="4108374"/>
                  <a:pt x="288000" y="2316080"/>
                </a:cubicBezTo>
                <a:cubicBezTo>
                  <a:pt x="2615" y="1531952"/>
                  <a:pt x="-83971" y="812676"/>
                  <a:pt x="88437" y="186230"/>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16" name="Freeform: Shape 15">
            <a:extLst>
              <a:ext uri="{FF2B5EF4-FFF2-40B4-BE49-F238E27FC236}">
                <a16:creationId xmlns:a16="http://schemas.microsoft.com/office/drawing/2014/main" id="{9DD70397-1CB3-8A73-56EB-92297C0647A4}"/>
              </a:ext>
            </a:extLst>
          </p:cNvPr>
          <p:cNvSpPr/>
          <p:nvPr/>
        </p:nvSpPr>
        <p:spPr>
          <a:xfrm>
            <a:off x="10206326" y="3980242"/>
            <a:ext cx="2114011" cy="3006094"/>
          </a:xfrm>
          <a:custGeom>
            <a:avLst/>
            <a:gdLst>
              <a:gd name="connsiteX0" fmla="*/ 1803765 w 2114011"/>
              <a:gd name="connsiteY0" fmla="*/ 1 h 3006094"/>
              <a:gd name="connsiteX1" fmla="*/ 2033147 w 2114011"/>
              <a:gd name="connsiteY1" fmla="*/ 18718 h 3006094"/>
              <a:gd name="connsiteX2" fmla="*/ 2114011 w 2114011"/>
              <a:gd name="connsiteY2" fmla="*/ 40301 h 3006094"/>
              <a:gd name="connsiteX3" fmla="*/ 2114011 w 2114011"/>
              <a:gd name="connsiteY3" fmla="*/ 3006094 h 3006094"/>
              <a:gd name="connsiteX4" fmla="*/ 712224 w 2114011"/>
              <a:gd name="connsiteY4" fmla="*/ 3006094 h 3006094"/>
              <a:gd name="connsiteX5" fmla="*/ 641673 w 2114011"/>
              <a:gd name="connsiteY5" fmla="*/ 2950929 h 3006094"/>
              <a:gd name="connsiteX6" fmla="*/ 144000 w 2114011"/>
              <a:gd name="connsiteY6" fmla="*/ 2157135 h 3006094"/>
              <a:gd name="connsiteX7" fmla="*/ 1082880 w 2114011"/>
              <a:gd name="connsiteY7" fmla="*/ 143970 h 3006094"/>
              <a:gd name="connsiteX8" fmla="*/ 1803765 w 2114011"/>
              <a:gd name="connsiteY8" fmla="*/ 1 h 30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011" h="3006094">
                <a:moveTo>
                  <a:pt x="1803765" y="1"/>
                </a:moveTo>
                <a:cubicBezTo>
                  <a:pt x="1883826" y="-106"/>
                  <a:pt x="1960240" y="6233"/>
                  <a:pt x="2033147" y="18718"/>
                </a:cubicBezTo>
                <a:lnTo>
                  <a:pt x="2114011" y="40301"/>
                </a:lnTo>
                <a:lnTo>
                  <a:pt x="2114011" y="3006094"/>
                </a:lnTo>
                <a:lnTo>
                  <a:pt x="712224" y="3006094"/>
                </a:lnTo>
                <a:lnTo>
                  <a:pt x="641673" y="2950929"/>
                </a:lnTo>
                <a:cubicBezTo>
                  <a:pt x="429249" y="2764120"/>
                  <a:pt x="266308" y="2493190"/>
                  <a:pt x="144000" y="2157135"/>
                </a:cubicBezTo>
                <a:cubicBezTo>
                  <a:pt x="-182155" y="1260988"/>
                  <a:pt x="11005" y="534253"/>
                  <a:pt x="1082880" y="143970"/>
                </a:cubicBezTo>
                <a:cubicBezTo>
                  <a:pt x="1350849" y="46399"/>
                  <a:pt x="1590270" y="286"/>
                  <a:pt x="1803765" y="1"/>
                </a:cubicBezTo>
                <a:close/>
              </a:path>
            </a:pathLst>
          </a:custGeom>
          <a:noFill/>
          <a:ln w="38100" cap="flat">
            <a:solidFill>
              <a:schemeClr val="accent4"/>
            </a:solidFill>
            <a:prstDash val="solid"/>
            <a:miter/>
          </a:ln>
        </p:spPr>
        <p:txBody>
          <a:bodyPr wrap="square" rtlCol="0" anchor="ctr">
            <a:noAutofit/>
          </a:bodyPr>
          <a:lstStyle/>
          <a:p>
            <a:endParaRPr lang="en-GB"/>
          </a:p>
        </p:txBody>
      </p:sp>
      <p:pic>
        <p:nvPicPr>
          <p:cNvPr id="4" name="Graphic 7">
            <a:extLst>
              <a:ext uri="{FF2B5EF4-FFF2-40B4-BE49-F238E27FC236}">
                <a16:creationId xmlns:a16="http://schemas.microsoft.com/office/drawing/2014/main" id="{0556D606-DB55-17F9-4581-FB7B6B9997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2359" y="374650"/>
            <a:ext cx="3338681" cy="610546"/>
          </a:xfrm>
          <a:prstGeom prst="rect">
            <a:avLst/>
          </a:prstGeom>
        </p:spPr>
      </p:pic>
    </p:spTree>
    <p:extLst>
      <p:ext uri="{BB962C8B-B14F-4D97-AF65-F5344CB8AC3E}">
        <p14:creationId xmlns:p14="http://schemas.microsoft.com/office/powerpoint/2010/main" val="27721175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4" pos="4974" userDrawn="1">
          <p15:clr>
            <a:srgbClr val="FBAE40"/>
          </p15:clr>
        </p15:guide>
        <p15:guide id="5" pos="5110" userDrawn="1">
          <p15:clr>
            <a:srgbClr val="FBAE40"/>
          </p15:clr>
        </p15:guide>
        <p15:guide id="6" pos="2570" userDrawn="1">
          <p15:clr>
            <a:srgbClr val="FBAE40"/>
          </p15:clr>
        </p15:guide>
        <p15:guide id="7" pos="27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Dark">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788202-3DB1-A0BE-5761-9A199EEC09DD}"/>
              </a:ext>
            </a:extLst>
          </p:cNvPr>
          <p:cNvGrpSpPr/>
          <p:nvPr userDrawn="1"/>
        </p:nvGrpSpPr>
        <p:grpSpPr>
          <a:xfrm>
            <a:off x="9534945" y="0"/>
            <a:ext cx="3205163" cy="1296863"/>
            <a:chOff x="9534945" y="0"/>
            <a:chExt cx="3205163" cy="1296863"/>
          </a:xfrm>
        </p:grpSpPr>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19" name="Freeform: Shape 18">
            <a:extLst>
              <a:ext uri="{FF2B5EF4-FFF2-40B4-BE49-F238E27FC236}">
                <a16:creationId xmlns:a16="http://schemas.microsoft.com/office/drawing/2014/main" id="{04189723-7951-F977-8D81-B4C14F6BF88C}"/>
              </a:ext>
            </a:extLst>
          </p:cNvPr>
          <p:cNvSpPr>
            <a:spLocks noChangeAspect="1"/>
          </p:cNvSpPr>
          <p:nvPr userDrawn="1"/>
        </p:nvSpPr>
        <p:spPr>
          <a:xfrm>
            <a:off x="-96256" y="-96255"/>
            <a:ext cx="6197297" cy="7050511"/>
          </a:xfrm>
          <a:custGeom>
            <a:avLst/>
            <a:gdLst>
              <a:gd name="connsiteX0" fmla="*/ 0 w 6197297"/>
              <a:gd name="connsiteY0" fmla="*/ 0 h 7050511"/>
              <a:gd name="connsiteX1" fmla="*/ 4453956 w 6197297"/>
              <a:gd name="connsiteY1" fmla="*/ 0 h 7050511"/>
              <a:gd name="connsiteX2" fmla="*/ 4507564 w 6197297"/>
              <a:gd name="connsiteY2" fmla="*/ 44496 h 7050511"/>
              <a:gd name="connsiteX3" fmla="*/ 5818101 w 6197297"/>
              <a:gd name="connsiteY3" fmla="*/ 2134820 h 7050511"/>
              <a:gd name="connsiteX4" fmla="*/ 4297576 w 6197297"/>
              <a:gd name="connsiteY4" fmla="*/ 7009993 h 7050511"/>
              <a:gd name="connsiteX5" fmla="*/ 4215961 w 6197297"/>
              <a:gd name="connsiteY5" fmla="*/ 7050511 h 7050511"/>
              <a:gd name="connsiteX6" fmla="*/ 0 w 6197297"/>
              <a:gd name="connsiteY6" fmla="*/ 7050511 h 70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7297" h="7050511">
                <a:moveTo>
                  <a:pt x="0" y="0"/>
                </a:moveTo>
                <a:lnTo>
                  <a:pt x="4453956" y="0"/>
                </a:lnTo>
                <a:lnTo>
                  <a:pt x="4507564" y="44496"/>
                </a:lnTo>
                <a:cubicBezTo>
                  <a:pt x="5066948" y="536427"/>
                  <a:pt x="5496025" y="1249875"/>
                  <a:pt x="5818101" y="2134820"/>
                </a:cubicBezTo>
                <a:cubicBezTo>
                  <a:pt x="6569612" y="4197870"/>
                  <a:pt x="6274115" y="5922549"/>
                  <a:pt x="4297576" y="7009993"/>
                </a:cubicBezTo>
                <a:lnTo>
                  <a:pt x="4215961" y="7050511"/>
                </a:lnTo>
                <a:lnTo>
                  <a:pt x="0" y="7050511"/>
                </a:lnTo>
                <a:close/>
              </a:path>
            </a:pathLst>
          </a:custGeom>
          <a:solidFill>
            <a:schemeClr val="tx2"/>
          </a:solidFill>
          <a:ln w="38100" cap="flat">
            <a:noFill/>
            <a:prstDash val="solid"/>
            <a:miter/>
          </a:ln>
        </p:spPr>
        <p:txBody>
          <a:bodyPr wrap="square" rtlCol="0" anchor="ctr">
            <a:noAutofit/>
          </a:bodyPr>
          <a:lstStyle/>
          <a:p>
            <a:endParaRPr lang="en-GB"/>
          </a:p>
        </p:txBody>
      </p:sp>
      <p:sp>
        <p:nvSpPr>
          <p:cNvPr id="25" name="Freeform: Shape 24">
            <a:extLst>
              <a:ext uri="{FF2B5EF4-FFF2-40B4-BE49-F238E27FC236}">
                <a16:creationId xmlns:a16="http://schemas.microsoft.com/office/drawing/2014/main" id="{54B4D5B6-56C3-DDF8-7205-A3B4F2275009}"/>
              </a:ext>
            </a:extLst>
          </p:cNvPr>
          <p:cNvSpPr>
            <a:spLocks noChangeAspect="1"/>
          </p:cNvSpPr>
          <p:nvPr userDrawn="1"/>
        </p:nvSpPr>
        <p:spPr>
          <a:xfrm>
            <a:off x="-96256" y="-96256"/>
            <a:ext cx="6100585" cy="7050512"/>
          </a:xfrm>
          <a:custGeom>
            <a:avLst/>
            <a:gdLst>
              <a:gd name="connsiteX0" fmla="*/ 0 w 6100585"/>
              <a:gd name="connsiteY0" fmla="*/ 0 h 7050512"/>
              <a:gd name="connsiteX1" fmla="*/ 4414652 w 6100585"/>
              <a:gd name="connsiteY1" fmla="*/ 0 h 7050512"/>
              <a:gd name="connsiteX2" fmla="*/ 4547998 w 6100585"/>
              <a:gd name="connsiteY2" fmla="*/ 124034 h 7050512"/>
              <a:gd name="connsiteX3" fmla="*/ 5721389 w 6100585"/>
              <a:gd name="connsiteY3" fmla="*/ 2086789 h 7050512"/>
              <a:gd name="connsiteX4" fmla="*/ 4200864 w 6100585"/>
              <a:gd name="connsiteY4" fmla="*/ 6961962 h 7050512"/>
              <a:gd name="connsiteX5" fmla="*/ 4022499 w 6100585"/>
              <a:gd name="connsiteY5" fmla="*/ 7050512 h 7050512"/>
              <a:gd name="connsiteX6" fmla="*/ 0 w 6100585"/>
              <a:gd name="connsiteY6" fmla="*/ 7050512 h 705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0585" h="7050512">
                <a:moveTo>
                  <a:pt x="0" y="0"/>
                </a:moveTo>
                <a:lnTo>
                  <a:pt x="4414652" y="0"/>
                </a:lnTo>
                <a:lnTo>
                  <a:pt x="4547998" y="124034"/>
                </a:lnTo>
                <a:cubicBezTo>
                  <a:pt x="5041006" y="608495"/>
                  <a:pt x="5426153" y="1275590"/>
                  <a:pt x="5721389" y="2086789"/>
                </a:cubicBezTo>
                <a:cubicBezTo>
                  <a:pt x="6472900" y="4149839"/>
                  <a:pt x="6177403" y="5874517"/>
                  <a:pt x="4200864" y="6961962"/>
                </a:cubicBezTo>
                <a:lnTo>
                  <a:pt x="4022499" y="7050512"/>
                </a:lnTo>
                <a:lnTo>
                  <a:pt x="0" y="7050512"/>
                </a:lnTo>
                <a:close/>
              </a:path>
            </a:pathLst>
          </a:custGeom>
          <a:noFill/>
          <a:ln w="38100" cap="flat">
            <a:solidFill>
              <a:schemeClr val="accent2"/>
            </a:solidFill>
            <a:prstDash val="solid"/>
            <a:miter/>
          </a:ln>
        </p:spPr>
        <p:txBody>
          <a:bodyPr wrap="square" rtlCol="0" anchor="ctr">
            <a:noAutofit/>
          </a:bodyPr>
          <a:lstStyle/>
          <a:p>
            <a:endParaRPr lang="en-GB"/>
          </a:p>
        </p:txBody>
      </p:sp>
      <p:sp>
        <p:nvSpPr>
          <p:cNvPr id="38" name="Title 1">
            <a:extLst>
              <a:ext uri="{FF2B5EF4-FFF2-40B4-BE49-F238E27FC236}">
                <a16:creationId xmlns:a16="http://schemas.microsoft.com/office/drawing/2014/main" id="{0B83FE85-827E-8EB1-76BF-772BD3848680}"/>
              </a:ext>
            </a:extLst>
          </p:cNvPr>
          <p:cNvSpPr>
            <a:spLocks noGrp="1"/>
          </p:cNvSpPr>
          <p:nvPr>
            <p:ph type="ctrTitle"/>
          </p:nvPr>
        </p:nvSpPr>
        <p:spPr>
          <a:xfrm>
            <a:off x="479425" y="2443791"/>
            <a:ext cx="4797425" cy="1509608"/>
          </a:xfrm>
        </p:spPr>
        <p:txBody>
          <a:bodyPr wrap="square" anchor="b">
            <a:spAutoFit/>
          </a:bodyPr>
          <a:lstStyle>
            <a:lvl1pPr algn="l">
              <a:defRPr sz="4400" b="1">
                <a:solidFill>
                  <a:schemeClr val="bg1"/>
                </a:solidFill>
                <a:latin typeface="+mn-lt"/>
              </a:defRPr>
            </a:lvl1pPr>
          </a:lstStyle>
          <a:p>
            <a:r>
              <a:rPr lang="en-US"/>
              <a:t>Click to edit Master title style</a:t>
            </a:r>
            <a:endParaRPr lang="en-GB"/>
          </a:p>
        </p:txBody>
      </p:sp>
      <p:sp>
        <p:nvSpPr>
          <p:cNvPr id="40" name="Picture Placeholder 39">
            <a:extLst>
              <a:ext uri="{FF2B5EF4-FFF2-40B4-BE49-F238E27FC236}">
                <a16:creationId xmlns:a16="http://schemas.microsoft.com/office/drawing/2014/main" id="{B924EBEC-D5E2-8C94-0F87-B6996E11F175}"/>
              </a:ext>
            </a:extLst>
          </p:cNvPr>
          <p:cNvSpPr>
            <a:spLocks noGrp="1"/>
          </p:cNvSpPr>
          <p:nvPr>
            <p:ph type="pic" sz="quarter" idx="12"/>
          </p:nvPr>
        </p:nvSpPr>
        <p:spPr>
          <a:xfrm>
            <a:off x="4293928" y="0"/>
            <a:ext cx="7898072" cy="6858000"/>
          </a:xfrm>
          <a:custGeom>
            <a:avLst/>
            <a:gdLst>
              <a:gd name="connsiteX0" fmla="*/ 171517 w 7898072"/>
              <a:gd name="connsiteY0" fmla="*/ 0 h 6858000"/>
              <a:gd name="connsiteX1" fmla="*/ 5396473 w 7898072"/>
              <a:gd name="connsiteY1" fmla="*/ 0 h 6858000"/>
              <a:gd name="connsiteX2" fmla="*/ 5407667 w 7898072"/>
              <a:gd name="connsiteY2" fmla="*/ 42832 h 6858000"/>
              <a:gd name="connsiteX3" fmla="*/ 5459435 w 7898072"/>
              <a:gd name="connsiteY3" fmla="*/ 199135 h 6858000"/>
              <a:gd name="connsiteX4" fmla="*/ 7354953 w 7898072"/>
              <a:gd name="connsiteY4" fmla="*/ 1083179 h 6858000"/>
              <a:gd name="connsiteX5" fmla="*/ 7837626 w 7898072"/>
              <a:gd name="connsiteY5" fmla="*/ 844032 h 6858000"/>
              <a:gd name="connsiteX6" fmla="*/ 7898072 w 7898072"/>
              <a:gd name="connsiteY6" fmla="*/ 798603 h 6858000"/>
              <a:gd name="connsiteX7" fmla="*/ 7898072 w 7898072"/>
              <a:gd name="connsiteY7" fmla="*/ 6858000 h 6858000"/>
              <a:gd name="connsiteX8" fmla="*/ 0 w 7898072"/>
              <a:gd name="connsiteY8" fmla="*/ 6858000 h 6858000"/>
              <a:gd name="connsiteX9" fmla="*/ 258448 w 7898072"/>
              <a:gd name="connsiteY9" fmla="*/ 6702448 h 6858000"/>
              <a:gd name="connsiteX10" fmla="*/ 1427917 w 7898072"/>
              <a:gd name="connsiteY10" fmla="*/ 2038565 h 6858000"/>
              <a:gd name="connsiteX11" fmla="*/ 321087 w 7898072"/>
              <a:gd name="connsiteY11" fmla="*/ 143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8072" h="6858000">
                <a:moveTo>
                  <a:pt x="171517" y="0"/>
                </a:moveTo>
                <a:lnTo>
                  <a:pt x="5396473" y="0"/>
                </a:lnTo>
                <a:lnTo>
                  <a:pt x="5407667" y="42832"/>
                </a:lnTo>
                <a:cubicBezTo>
                  <a:pt x="5422958" y="94284"/>
                  <a:pt x="5440241" y="146398"/>
                  <a:pt x="5459435" y="199135"/>
                </a:cubicBezTo>
                <a:cubicBezTo>
                  <a:pt x="5766534" y="1042927"/>
                  <a:pt x="6345699" y="1450661"/>
                  <a:pt x="7354953" y="1083179"/>
                </a:cubicBezTo>
                <a:cubicBezTo>
                  <a:pt x="7544188" y="1014276"/>
                  <a:pt x="7704336" y="934210"/>
                  <a:pt x="7837626" y="844032"/>
                </a:cubicBezTo>
                <a:lnTo>
                  <a:pt x="7898072" y="798603"/>
                </a:lnTo>
                <a:lnTo>
                  <a:pt x="7898072" y="6858000"/>
                </a:lnTo>
                <a:lnTo>
                  <a:pt x="0" y="6858000"/>
                </a:lnTo>
                <a:lnTo>
                  <a:pt x="258448" y="6702448"/>
                </a:lnTo>
                <a:cubicBezTo>
                  <a:pt x="1916778" y="5609388"/>
                  <a:pt x="2132459" y="3972674"/>
                  <a:pt x="1427917" y="2038565"/>
                </a:cubicBezTo>
                <a:cubicBezTo>
                  <a:pt x="1146101" y="1264238"/>
                  <a:pt x="782362" y="621214"/>
                  <a:pt x="321087" y="143001"/>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41" name="Slide Number Placeholder 3">
            <a:extLst>
              <a:ext uri="{FF2B5EF4-FFF2-40B4-BE49-F238E27FC236}">
                <a16:creationId xmlns:a16="http://schemas.microsoft.com/office/drawing/2014/main" id="{11211F5E-9B70-2F45-0989-FC2E0798D791}"/>
              </a:ext>
            </a:extLst>
          </p:cNvPr>
          <p:cNvSpPr>
            <a:spLocks noGrp="1"/>
          </p:cNvSpPr>
          <p:nvPr>
            <p:ph type="sldNum" sz="quarter" idx="11"/>
          </p:nvPr>
        </p:nvSpPr>
        <p:spPr>
          <a:xfrm>
            <a:off x="481666" y="6273800"/>
            <a:ext cx="362884" cy="365125"/>
          </a:xfrm>
        </p:spPr>
        <p:txBody>
          <a:bodyPr/>
          <a:lstStyle>
            <a:lvl1pPr algn="l">
              <a:defRPr b="0">
                <a:solidFill>
                  <a:schemeClr val="bg1"/>
                </a:solidFill>
                <a:latin typeface="Work Sans SemiBold" pitchFamily="2" charset="0"/>
              </a:defRPr>
            </a:lvl1pPr>
          </a:lstStyle>
          <a:p>
            <a:fld id="{BE17B226-05A6-40D6-B1A0-45847171CE85}" type="slidenum">
              <a:rPr lang="en-GB" smtClean="0"/>
              <a:pPr/>
              <a:t>‹#›</a:t>
            </a:fld>
            <a:endParaRPr lang="en-GB"/>
          </a:p>
        </p:txBody>
      </p:sp>
      <p:sp>
        <p:nvSpPr>
          <p:cNvPr id="42" name="Subtitle 2">
            <a:extLst>
              <a:ext uri="{FF2B5EF4-FFF2-40B4-BE49-F238E27FC236}">
                <a16:creationId xmlns:a16="http://schemas.microsoft.com/office/drawing/2014/main" id="{2C0D739F-2A3D-0813-07BB-1BDD3451F4CB}"/>
              </a:ext>
            </a:extLst>
          </p:cNvPr>
          <p:cNvSpPr>
            <a:spLocks noGrp="1"/>
          </p:cNvSpPr>
          <p:nvPr>
            <p:ph type="subTitle" idx="1"/>
          </p:nvPr>
        </p:nvSpPr>
        <p:spPr>
          <a:xfrm>
            <a:off x="479425" y="3972727"/>
            <a:ext cx="4797425" cy="738664"/>
          </a:xfrm>
        </p:spPr>
        <p:txBody>
          <a:bodyPr wrap="square">
            <a:spAutoFit/>
          </a:bodyPr>
          <a:lstStyle>
            <a:lvl1pPr marL="0" indent="0" algn="l">
              <a:lnSpc>
                <a:spcPct val="100000"/>
              </a:lnSpc>
              <a:spcBef>
                <a:spcPts val="0"/>
              </a:spcBef>
              <a:buNone/>
              <a:defRPr sz="2400">
                <a:solidFill>
                  <a:schemeClr val="bg1"/>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598680845"/>
      </p:ext>
    </p:extLst>
  </p:cSld>
  <p:clrMapOvr>
    <a:masterClrMapping/>
  </p:clrMapOvr>
  <p:extLst>
    <p:ext uri="{DCECCB84-F9BA-43D5-87BE-67443E8EF086}">
      <p15:sldGuideLst xmlns:p15="http://schemas.microsoft.com/office/powerpoint/2012/main">
        <p15:guide id="3" pos="3840" userDrawn="1">
          <p15:clr>
            <a:srgbClr val="FDE53C"/>
          </p15:clr>
        </p15:guide>
        <p15:guide id="4" pos="3772" userDrawn="1">
          <p15:clr>
            <a:srgbClr val="A4A3A4"/>
          </p15:clr>
        </p15:guide>
        <p15:guide id="5" pos="390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Light">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4189723-7951-F977-8D81-B4C14F6BF88C}"/>
              </a:ext>
            </a:extLst>
          </p:cNvPr>
          <p:cNvSpPr>
            <a:spLocks noChangeAspect="1"/>
          </p:cNvSpPr>
          <p:nvPr userDrawn="1"/>
        </p:nvSpPr>
        <p:spPr>
          <a:xfrm>
            <a:off x="-96256" y="-96255"/>
            <a:ext cx="6197297" cy="7050511"/>
          </a:xfrm>
          <a:custGeom>
            <a:avLst/>
            <a:gdLst>
              <a:gd name="connsiteX0" fmla="*/ 0 w 6197297"/>
              <a:gd name="connsiteY0" fmla="*/ 0 h 7050511"/>
              <a:gd name="connsiteX1" fmla="*/ 4453956 w 6197297"/>
              <a:gd name="connsiteY1" fmla="*/ 0 h 7050511"/>
              <a:gd name="connsiteX2" fmla="*/ 4507564 w 6197297"/>
              <a:gd name="connsiteY2" fmla="*/ 44496 h 7050511"/>
              <a:gd name="connsiteX3" fmla="*/ 5818101 w 6197297"/>
              <a:gd name="connsiteY3" fmla="*/ 2134820 h 7050511"/>
              <a:gd name="connsiteX4" fmla="*/ 4297576 w 6197297"/>
              <a:gd name="connsiteY4" fmla="*/ 7009993 h 7050511"/>
              <a:gd name="connsiteX5" fmla="*/ 4215961 w 6197297"/>
              <a:gd name="connsiteY5" fmla="*/ 7050511 h 7050511"/>
              <a:gd name="connsiteX6" fmla="*/ 0 w 6197297"/>
              <a:gd name="connsiteY6" fmla="*/ 7050511 h 70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7297" h="7050511">
                <a:moveTo>
                  <a:pt x="0" y="0"/>
                </a:moveTo>
                <a:lnTo>
                  <a:pt x="4453956" y="0"/>
                </a:lnTo>
                <a:lnTo>
                  <a:pt x="4507564" y="44496"/>
                </a:lnTo>
                <a:cubicBezTo>
                  <a:pt x="5066948" y="536427"/>
                  <a:pt x="5496025" y="1249875"/>
                  <a:pt x="5818101" y="2134820"/>
                </a:cubicBezTo>
                <a:cubicBezTo>
                  <a:pt x="6569612" y="4197870"/>
                  <a:pt x="6274115" y="5922549"/>
                  <a:pt x="4297576" y="7009993"/>
                </a:cubicBezTo>
                <a:lnTo>
                  <a:pt x="4215961" y="7050511"/>
                </a:lnTo>
                <a:lnTo>
                  <a:pt x="0" y="7050511"/>
                </a:lnTo>
                <a:close/>
              </a:path>
            </a:pathLst>
          </a:custGeom>
          <a:solidFill>
            <a:schemeClr val="bg2"/>
          </a:solidFill>
          <a:ln w="38100" cap="flat">
            <a:noFill/>
            <a:prstDash val="solid"/>
            <a:miter/>
          </a:ln>
        </p:spPr>
        <p:txBody>
          <a:bodyPr wrap="square" rtlCol="0" anchor="ctr">
            <a:noAutofit/>
          </a:bodyPr>
          <a:lstStyle/>
          <a:p>
            <a:endParaRPr lang="en-GB">
              <a:solidFill>
                <a:schemeClr val="accent1"/>
              </a:solidFill>
            </a:endParaRPr>
          </a:p>
        </p:txBody>
      </p:sp>
      <p:sp>
        <p:nvSpPr>
          <p:cNvPr id="25" name="Freeform: Shape 24">
            <a:extLst>
              <a:ext uri="{FF2B5EF4-FFF2-40B4-BE49-F238E27FC236}">
                <a16:creationId xmlns:a16="http://schemas.microsoft.com/office/drawing/2014/main" id="{54B4D5B6-56C3-DDF8-7205-A3B4F2275009}"/>
              </a:ext>
            </a:extLst>
          </p:cNvPr>
          <p:cNvSpPr>
            <a:spLocks noChangeAspect="1"/>
          </p:cNvSpPr>
          <p:nvPr userDrawn="1"/>
        </p:nvSpPr>
        <p:spPr>
          <a:xfrm>
            <a:off x="-96256" y="-96256"/>
            <a:ext cx="6100585" cy="7050512"/>
          </a:xfrm>
          <a:custGeom>
            <a:avLst/>
            <a:gdLst>
              <a:gd name="connsiteX0" fmla="*/ 0 w 6100585"/>
              <a:gd name="connsiteY0" fmla="*/ 0 h 7050512"/>
              <a:gd name="connsiteX1" fmla="*/ 4414652 w 6100585"/>
              <a:gd name="connsiteY1" fmla="*/ 0 h 7050512"/>
              <a:gd name="connsiteX2" fmla="*/ 4547998 w 6100585"/>
              <a:gd name="connsiteY2" fmla="*/ 124034 h 7050512"/>
              <a:gd name="connsiteX3" fmla="*/ 5721389 w 6100585"/>
              <a:gd name="connsiteY3" fmla="*/ 2086789 h 7050512"/>
              <a:gd name="connsiteX4" fmla="*/ 4200864 w 6100585"/>
              <a:gd name="connsiteY4" fmla="*/ 6961962 h 7050512"/>
              <a:gd name="connsiteX5" fmla="*/ 4022499 w 6100585"/>
              <a:gd name="connsiteY5" fmla="*/ 7050512 h 7050512"/>
              <a:gd name="connsiteX6" fmla="*/ 0 w 6100585"/>
              <a:gd name="connsiteY6" fmla="*/ 7050512 h 705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0585" h="7050512">
                <a:moveTo>
                  <a:pt x="0" y="0"/>
                </a:moveTo>
                <a:lnTo>
                  <a:pt x="4414652" y="0"/>
                </a:lnTo>
                <a:lnTo>
                  <a:pt x="4547998" y="124034"/>
                </a:lnTo>
                <a:cubicBezTo>
                  <a:pt x="5041006" y="608495"/>
                  <a:pt x="5426153" y="1275590"/>
                  <a:pt x="5721389" y="2086789"/>
                </a:cubicBezTo>
                <a:cubicBezTo>
                  <a:pt x="6472900" y="4149839"/>
                  <a:pt x="6177403" y="5874517"/>
                  <a:pt x="4200864" y="6961962"/>
                </a:cubicBezTo>
                <a:lnTo>
                  <a:pt x="4022499" y="7050512"/>
                </a:lnTo>
                <a:lnTo>
                  <a:pt x="0" y="7050512"/>
                </a:lnTo>
                <a:close/>
              </a:path>
            </a:pathLst>
          </a:custGeom>
          <a:noFill/>
          <a:ln w="38100" cap="flat">
            <a:solidFill>
              <a:schemeClr val="accent2"/>
            </a:solidFill>
            <a:prstDash val="solid"/>
            <a:miter/>
          </a:ln>
        </p:spPr>
        <p:txBody>
          <a:bodyPr wrap="square" rtlCol="0" anchor="ctr">
            <a:noAutofit/>
          </a:bodyPr>
          <a:lstStyle/>
          <a:p>
            <a:endParaRPr lang="en-GB"/>
          </a:p>
        </p:txBody>
      </p:sp>
      <p:grpSp>
        <p:nvGrpSpPr>
          <p:cNvPr id="2" name="Group 1">
            <a:extLst>
              <a:ext uri="{FF2B5EF4-FFF2-40B4-BE49-F238E27FC236}">
                <a16:creationId xmlns:a16="http://schemas.microsoft.com/office/drawing/2014/main" id="{C92E5D45-5264-E5E1-6774-AB173645B4BA}"/>
              </a:ext>
            </a:extLst>
          </p:cNvPr>
          <p:cNvGrpSpPr/>
          <p:nvPr userDrawn="1"/>
        </p:nvGrpSpPr>
        <p:grpSpPr>
          <a:xfrm>
            <a:off x="9534945" y="0"/>
            <a:ext cx="3205163" cy="1296863"/>
            <a:chOff x="9534945" y="0"/>
            <a:chExt cx="3205163" cy="1296863"/>
          </a:xfrm>
        </p:grpSpPr>
        <p:pic>
          <p:nvPicPr>
            <p:cNvPr id="10" name="Graphic 9">
              <a:extLst>
                <a:ext uri="{FF2B5EF4-FFF2-40B4-BE49-F238E27FC236}">
                  <a16:creationId xmlns:a16="http://schemas.microsoft.com/office/drawing/2014/main" id="{DE2FA43B-0C87-76BB-181E-8DE6E52DECAD}"/>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11" name="Graphic 10">
              <a:extLst>
                <a:ext uri="{FF2B5EF4-FFF2-40B4-BE49-F238E27FC236}">
                  <a16:creationId xmlns:a16="http://schemas.microsoft.com/office/drawing/2014/main" id="{8B5692E0-75AA-84D6-0D30-E8A16317149B}"/>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4" name="Slide Number Placeholder 3">
            <a:extLst>
              <a:ext uri="{FF2B5EF4-FFF2-40B4-BE49-F238E27FC236}">
                <a16:creationId xmlns:a16="http://schemas.microsoft.com/office/drawing/2014/main" id="{A124DD8E-528B-9548-2E17-E0502AE8FA8D}"/>
              </a:ext>
            </a:extLst>
          </p:cNvPr>
          <p:cNvSpPr>
            <a:spLocks noGrp="1"/>
          </p:cNvSpPr>
          <p:nvPr>
            <p:ph type="sldNum" sz="quarter" idx="11"/>
          </p:nvPr>
        </p:nvSpPr>
        <p:spPr>
          <a:xfrm>
            <a:off x="481666" y="6273800"/>
            <a:ext cx="362884" cy="365125"/>
          </a:xfrm>
        </p:spPr>
        <p:txBody>
          <a:bodyPr/>
          <a:lstStyle>
            <a:lvl1pPr algn="l">
              <a:defRPr b="0">
                <a:solidFill>
                  <a:schemeClr val="tx1"/>
                </a:solidFill>
                <a:latin typeface="Work Sans SemiBold" pitchFamily="2" charset="0"/>
              </a:defRPr>
            </a:lvl1pPr>
          </a:lstStyle>
          <a:p>
            <a:fld id="{BE17B226-05A6-40D6-B1A0-45847171CE85}" type="slidenum">
              <a:rPr lang="en-GB" smtClean="0"/>
              <a:pPr/>
              <a:t>‹#›</a:t>
            </a:fld>
            <a:endParaRPr lang="en-GB"/>
          </a:p>
        </p:txBody>
      </p:sp>
      <p:sp>
        <p:nvSpPr>
          <p:cNvPr id="14" name="Picture Placeholder 13">
            <a:extLst>
              <a:ext uri="{FF2B5EF4-FFF2-40B4-BE49-F238E27FC236}">
                <a16:creationId xmlns:a16="http://schemas.microsoft.com/office/drawing/2014/main" id="{F4A3B807-1CA6-C7B5-61C2-7F363883FFEA}"/>
              </a:ext>
            </a:extLst>
          </p:cNvPr>
          <p:cNvSpPr>
            <a:spLocks noGrp="1"/>
          </p:cNvSpPr>
          <p:nvPr>
            <p:ph type="pic" sz="quarter" idx="12"/>
          </p:nvPr>
        </p:nvSpPr>
        <p:spPr>
          <a:xfrm>
            <a:off x="4293928" y="0"/>
            <a:ext cx="7898072" cy="6858000"/>
          </a:xfrm>
          <a:custGeom>
            <a:avLst/>
            <a:gdLst>
              <a:gd name="connsiteX0" fmla="*/ 171517 w 7898072"/>
              <a:gd name="connsiteY0" fmla="*/ 0 h 6858000"/>
              <a:gd name="connsiteX1" fmla="*/ 5396473 w 7898072"/>
              <a:gd name="connsiteY1" fmla="*/ 0 h 6858000"/>
              <a:gd name="connsiteX2" fmla="*/ 5407667 w 7898072"/>
              <a:gd name="connsiteY2" fmla="*/ 42832 h 6858000"/>
              <a:gd name="connsiteX3" fmla="*/ 5459435 w 7898072"/>
              <a:gd name="connsiteY3" fmla="*/ 199135 h 6858000"/>
              <a:gd name="connsiteX4" fmla="*/ 7354953 w 7898072"/>
              <a:gd name="connsiteY4" fmla="*/ 1083179 h 6858000"/>
              <a:gd name="connsiteX5" fmla="*/ 7837626 w 7898072"/>
              <a:gd name="connsiteY5" fmla="*/ 844032 h 6858000"/>
              <a:gd name="connsiteX6" fmla="*/ 7898072 w 7898072"/>
              <a:gd name="connsiteY6" fmla="*/ 798603 h 6858000"/>
              <a:gd name="connsiteX7" fmla="*/ 7898072 w 7898072"/>
              <a:gd name="connsiteY7" fmla="*/ 6858000 h 6858000"/>
              <a:gd name="connsiteX8" fmla="*/ 0 w 7898072"/>
              <a:gd name="connsiteY8" fmla="*/ 6858000 h 6858000"/>
              <a:gd name="connsiteX9" fmla="*/ 258448 w 7898072"/>
              <a:gd name="connsiteY9" fmla="*/ 6702448 h 6858000"/>
              <a:gd name="connsiteX10" fmla="*/ 1427917 w 7898072"/>
              <a:gd name="connsiteY10" fmla="*/ 2038565 h 6858000"/>
              <a:gd name="connsiteX11" fmla="*/ 321087 w 7898072"/>
              <a:gd name="connsiteY11" fmla="*/ 143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8072" h="6858000">
                <a:moveTo>
                  <a:pt x="171517" y="0"/>
                </a:moveTo>
                <a:lnTo>
                  <a:pt x="5396473" y="0"/>
                </a:lnTo>
                <a:lnTo>
                  <a:pt x="5407667" y="42832"/>
                </a:lnTo>
                <a:cubicBezTo>
                  <a:pt x="5422958" y="94284"/>
                  <a:pt x="5440241" y="146398"/>
                  <a:pt x="5459435" y="199135"/>
                </a:cubicBezTo>
                <a:cubicBezTo>
                  <a:pt x="5766534" y="1042927"/>
                  <a:pt x="6345699" y="1450661"/>
                  <a:pt x="7354953" y="1083179"/>
                </a:cubicBezTo>
                <a:cubicBezTo>
                  <a:pt x="7544188" y="1014276"/>
                  <a:pt x="7704336" y="934210"/>
                  <a:pt x="7837626" y="844032"/>
                </a:cubicBezTo>
                <a:lnTo>
                  <a:pt x="7898072" y="798603"/>
                </a:lnTo>
                <a:lnTo>
                  <a:pt x="7898072" y="6858000"/>
                </a:lnTo>
                <a:lnTo>
                  <a:pt x="0" y="6858000"/>
                </a:lnTo>
                <a:lnTo>
                  <a:pt x="258448" y="6702448"/>
                </a:lnTo>
                <a:cubicBezTo>
                  <a:pt x="1916778" y="5609388"/>
                  <a:pt x="2132459" y="3972674"/>
                  <a:pt x="1427917" y="2038565"/>
                </a:cubicBezTo>
                <a:cubicBezTo>
                  <a:pt x="1146101" y="1264238"/>
                  <a:pt x="782362" y="621214"/>
                  <a:pt x="321087" y="143001"/>
                </a:cubicBezTo>
                <a:close/>
              </a:path>
            </a:pathLst>
          </a:custGeom>
        </p:spPr>
        <p:txBody>
          <a:bodyPr wrap="square" anchor="ctr" anchorCtr="0">
            <a:noAutofit/>
          </a:bodyPr>
          <a:lstStyle>
            <a:lvl1pPr marL="0" indent="0" algn="ctr">
              <a:buNone/>
              <a:defRPr sz="1600"/>
            </a:lvl1pPr>
          </a:lstStyle>
          <a:p>
            <a:endParaRPr lang="en-GB"/>
          </a:p>
        </p:txBody>
      </p:sp>
      <p:sp>
        <p:nvSpPr>
          <p:cNvPr id="15" name="Title 1">
            <a:extLst>
              <a:ext uri="{FF2B5EF4-FFF2-40B4-BE49-F238E27FC236}">
                <a16:creationId xmlns:a16="http://schemas.microsoft.com/office/drawing/2014/main" id="{E4E35E27-0A8C-724B-259F-48C35E030D9D}"/>
              </a:ext>
            </a:extLst>
          </p:cNvPr>
          <p:cNvSpPr>
            <a:spLocks noGrp="1"/>
          </p:cNvSpPr>
          <p:nvPr>
            <p:ph type="ctrTitle"/>
          </p:nvPr>
        </p:nvSpPr>
        <p:spPr>
          <a:xfrm>
            <a:off x="479425" y="2472068"/>
            <a:ext cx="4797425" cy="1509608"/>
          </a:xfrm>
        </p:spPr>
        <p:txBody>
          <a:bodyPr wrap="square" anchor="b">
            <a:spAutoFit/>
          </a:bodyPr>
          <a:lstStyle>
            <a:lvl1pPr algn="l">
              <a:defRPr sz="4400" b="1">
                <a:solidFill>
                  <a:schemeClr val="accent1"/>
                </a:solidFill>
                <a:latin typeface="+mn-lt"/>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02B9AEC-334D-1662-5EF1-6D48F98BD6A3}"/>
              </a:ext>
            </a:extLst>
          </p:cNvPr>
          <p:cNvSpPr>
            <a:spLocks noGrp="1"/>
          </p:cNvSpPr>
          <p:nvPr>
            <p:ph type="subTitle" idx="1"/>
          </p:nvPr>
        </p:nvSpPr>
        <p:spPr>
          <a:xfrm>
            <a:off x="479425" y="4001004"/>
            <a:ext cx="4797425" cy="738664"/>
          </a:xfrm>
        </p:spPr>
        <p:txBody>
          <a:bodyPr wrap="square">
            <a:spAutoFit/>
          </a:bodyPr>
          <a:lstStyle>
            <a:lvl1pPr marL="0" indent="0" algn="l">
              <a:lnSpc>
                <a:spcPct val="100000"/>
              </a:lnSpc>
              <a:spcBef>
                <a:spcPts val="0"/>
              </a:spcBef>
              <a:buNone/>
              <a:defRPr sz="2400">
                <a:solidFill>
                  <a:schemeClr val="tx1"/>
                </a:solidFill>
                <a:latin typeface="Work Sans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15795349"/>
      </p:ext>
    </p:extLst>
  </p:cSld>
  <p:clrMapOvr>
    <a:masterClrMapping/>
  </p:clrMapOvr>
  <p:extLst>
    <p:ext uri="{DCECCB84-F9BA-43D5-87BE-67443E8EF086}">
      <p15:sldGuideLst xmlns:p15="http://schemas.microsoft.com/office/powerpoint/2012/main">
        <p15:guide id="3" pos="3840" userDrawn="1">
          <p15:clr>
            <a:srgbClr val="FDE53C"/>
          </p15:clr>
        </p15:guide>
        <p15:guide id="4" pos="3772" userDrawn="1">
          <p15:clr>
            <a:srgbClr val="A4A3A4"/>
          </p15:clr>
        </p15:guide>
        <p15:guide id="5" pos="3908"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Image">
    <p:bg>
      <p:bgPr>
        <a:solidFill>
          <a:schemeClr val="tx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A63326-E6C3-F06B-373B-D61BC5DB07B0}"/>
              </a:ext>
            </a:extLst>
          </p:cNvPr>
          <p:cNvGrpSpPr/>
          <p:nvPr userDrawn="1"/>
        </p:nvGrpSpPr>
        <p:grpSpPr>
          <a:xfrm>
            <a:off x="11334477" y="6245023"/>
            <a:ext cx="416795" cy="416882"/>
            <a:chOff x="11187830" y="6245023"/>
            <a:chExt cx="416795" cy="416882"/>
          </a:xfrm>
        </p:grpSpPr>
        <p:sp>
          <p:nvSpPr>
            <p:cNvPr id="8" name="Freeform: Shape 7">
              <a:extLst>
                <a:ext uri="{FF2B5EF4-FFF2-40B4-BE49-F238E27FC236}">
                  <a16:creationId xmlns:a16="http://schemas.microsoft.com/office/drawing/2014/main" id="{1F9E452C-0996-48C3-E3C4-3568816CEF1C}"/>
                </a:ext>
              </a:extLst>
            </p:cNvPr>
            <p:cNvSpPr/>
            <p:nvPr/>
          </p:nvSpPr>
          <p:spPr>
            <a:xfrm>
              <a:off x="11214786" y="6271992"/>
              <a:ext cx="389839" cy="389913"/>
            </a:xfrm>
            <a:custGeom>
              <a:avLst/>
              <a:gdLst>
                <a:gd name="connsiteX0" fmla="*/ 372609 w 389839"/>
                <a:gd name="connsiteY0" fmla="*/ 130275 h 389913"/>
                <a:gd name="connsiteX1" fmla="*/ 130293 w 389839"/>
                <a:gd name="connsiteY1" fmla="*/ 17309 h 389913"/>
                <a:gd name="connsiteX2" fmla="*/ 17326 w 389839"/>
                <a:gd name="connsiteY2" fmla="*/ 259625 h 389913"/>
                <a:gd name="connsiteX3" fmla="*/ 259547 w 389839"/>
                <a:gd name="connsiteY3" fmla="*/ 372591 h 389913"/>
                <a:gd name="connsiteX4" fmla="*/ 372513 w 389839"/>
                <a:gd name="connsiteY4" fmla="*/ 130371 h 38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913">
                  <a:moveTo>
                    <a:pt x="372609" y="130275"/>
                  </a:moveTo>
                  <a:cubicBezTo>
                    <a:pt x="333366" y="22548"/>
                    <a:pt x="259261" y="-29649"/>
                    <a:pt x="130293" y="17309"/>
                  </a:cubicBezTo>
                  <a:cubicBezTo>
                    <a:pt x="1324" y="64267"/>
                    <a:pt x="-21917" y="151802"/>
                    <a:pt x="17326" y="259625"/>
                  </a:cubicBezTo>
                  <a:cubicBezTo>
                    <a:pt x="56569" y="367448"/>
                    <a:pt x="130578" y="419550"/>
                    <a:pt x="259547" y="372591"/>
                  </a:cubicBezTo>
                  <a:cubicBezTo>
                    <a:pt x="388515" y="325633"/>
                    <a:pt x="411756" y="238098"/>
                    <a:pt x="372513" y="130371"/>
                  </a:cubicBezTo>
                </a:path>
              </a:pathLst>
            </a:custGeom>
            <a:solidFill>
              <a:schemeClr val="accent1"/>
            </a:solidFill>
            <a:ln w="0" cap="flat">
              <a:noFill/>
              <a:prstDash val="solid"/>
              <a:miter/>
            </a:ln>
          </p:spPr>
          <p:txBody>
            <a:bodyPr rtlCol="0" anchor="ctr"/>
            <a:lstStyle/>
            <a:p>
              <a:endParaRPr lang="en-GB" b="1"/>
            </a:p>
          </p:txBody>
        </p:sp>
        <p:sp>
          <p:nvSpPr>
            <p:cNvPr id="9" name="Freeform: Shape 8">
              <a:extLst>
                <a:ext uri="{FF2B5EF4-FFF2-40B4-BE49-F238E27FC236}">
                  <a16:creationId xmlns:a16="http://schemas.microsoft.com/office/drawing/2014/main" id="{498C08E2-BA55-14E4-15E2-29F6B8A6E986}"/>
                </a:ext>
              </a:extLst>
            </p:cNvPr>
            <p:cNvSpPr/>
            <p:nvPr/>
          </p:nvSpPr>
          <p:spPr>
            <a:xfrm>
              <a:off x="11187830" y="6245023"/>
              <a:ext cx="389839" cy="389831"/>
            </a:xfrm>
            <a:custGeom>
              <a:avLst/>
              <a:gdLst>
                <a:gd name="connsiteX0" fmla="*/ 372513 w 389839"/>
                <a:gd name="connsiteY0" fmla="*/ 130289 h 389831"/>
                <a:gd name="connsiteX1" fmla="*/ 130293 w 389839"/>
                <a:gd name="connsiteY1" fmla="*/ 17322 h 389831"/>
                <a:gd name="connsiteX2" fmla="*/ 17326 w 389839"/>
                <a:gd name="connsiteY2" fmla="*/ 259543 h 389831"/>
                <a:gd name="connsiteX3" fmla="*/ 259547 w 389839"/>
                <a:gd name="connsiteY3" fmla="*/ 372510 h 389831"/>
                <a:gd name="connsiteX4" fmla="*/ 372513 w 389839"/>
                <a:gd name="connsiteY4" fmla="*/ 130289 h 38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9" h="389831">
                  <a:moveTo>
                    <a:pt x="372513" y="130289"/>
                  </a:moveTo>
                  <a:cubicBezTo>
                    <a:pt x="333270" y="22466"/>
                    <a:pt x="259261" y="-29636"/>
                    <a:pt x="130293" y="17322"/>
                  </a:cubicBezTo>
                  <a:cubicBezTo>
                    <a:pt x="1324" y="64281"/>
                    <a:pt x="-21917" y="151720"/>
                    <a:pt x="17326" y="259543"/>
                  </a:cubicBezTo>
                  <a:cubicBezTo>
                    <a:pt x="56569" y="367366"/>
                    <a:pt x="130578" y="419468"/>
                    <a:pt x="259547" y="372510"/>
                  </a:cubicBezTo>
                  <a:cubicBezTo>
                    <a:pt x="388515" y="325551"/>
                    <a:pt x="411756" y="238017"/>
                    <a:pt x="372513" y="130289"/>
                  </a:cubicBezTo>
                  <a:close/>
                </a:path>
              </a:pathLst>
            </a:custGeom>
            <a:noFill/>
            <a:ln w="19050" cap="flat">
              <a:solidFill>
                <a:schemeClr val="accent2"/>
              </a:solidFill>
              <a:prstDash val="solid"/>
              <a:miter/>
            </a:ln>
          </p:spPr>
          <p:txBody>
            <a:bodyPr lIns="36000" tIns="36000" rIns="36000" bIns="36000" rtlCol="0" anchor="ctr"/>
            <a:lstStyle/>
            <a:p>
              <a:endParaRPr lang="en-GB"/>
            </a:p>
          </p:txBody>
        </p:sp>
      </p:grpSp>
      <p:sp>
        <p:nvSpPr>
          <p:cNvPr id="4" name="Slide Number Placeholder 3">
            <a:extLst>
              <a:ext uri="{FF2B5EF4-FFF2-40B4-BE49-F238E27FC236}">
                <a16:creationId xmlns:a16="http://schemas.microsoft.com/office/drawing/2014/main" id="{A124DD8E-528B-9548-2E17-E0502AE8FA8D}"/>
              </a:ext>
            </a:extLst>
          </p:cNvPr>
          <p:cNvSpPr>
            <a:spLocks noGrp="1"/>
          </p:cNvSpPr>
          <p:nvPr>
            <p:ph type="sldNum" sz="quarter" idx="11"/>
          </p:nvPr>
        </p:nvSpPr>
        <p:spPr/>
        <p:txBody>
          <a:bodyPr/>
          <a:lstStyle>
            <a:lvl1pPr>
              <a:defRPr>
                <a:solidFill>
                  <a:schemeClr val="bg1"/>
                </a:solidFill>
              </a:defRPr>
            </a:lvl1pPr>
          </a:lstStyle>
          <a:p>
            <a:fld id="{BE17B226-05A6-40D6-B1A0-45847171CE85}" type="slidenum">
              <a:rPr lang="en-GB" smtClean="0"/>
              <a:pPr/>
              <a:t>‹#›</a:t>
            </a:fld>
            <a:endParaRPr lang="en-GB"/>
          </a:p>
        </p:txBody>
      </p:sp>
      <p:grpSp>
        <p:nvGrpSpPr>
          <p:cNvPr id="3" name="Group 2">
            <a:extLst>
              <a:ext uri="{FF2B5EF4-FFF2-40B4-BE49-F238E27FC236}">
                <a16:creationId xmlns:a16="http://schemas.microsoft.com/office/drawing/2014/main" id="{24788202-3DB1-A0BE-5761-9A199EEC09DD}"/>
              </a:ext>
            </a:extLst>
          </p:cNvPr>
          <p:cNvGrpSpPr/>
          <p:nvPr userDrawn="1"/>
        </p:nvGrpSpPr>
        <p:grpSpPr>
          <a:xfrm>
            <a:off x="9534945" y="0"/>
            <a:ext cx="3205163" cy="1296863"/>
            <a:chOff x="9534945" y="0"/>
            <a:chExt cx="3205163" cy="1296863"/>
          </a:xfrm>
        </p:grpSpPr>
        <p:pic>
          <p:nvPicPr>
            <p:cNvPr id="5" name="Graphic 4">
              <a:extLst>
                <a:ext uri="{FF2B5EF4-FFF2-40B4-BE49-F238E27FC236}">
                  <a16:creationId xmlns:a16="http://schemas.microsoft.com/office/drawing/2014/main" id="{85F09400-2C0B-CCB0-6447-7AA5F3B7361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59539"/>
            <a:stretch>
              <a:fillRect/>
            </a:stretch>
          </p:blipFill>
          <p:spPr>
            <a:xfrm>
              <a:off x="9534945" y="0"/>
              <a:ext cx="3205163" cy="1296863"/>
            </a:xfrm>
            <a:custGeom>
              <a:avLst/>
              <a:gdLst>
                <a:gd name="connsiteX0" fmla="*/ 0 w 3205163"/>
                <a:gd name="connsiteY0" fmla="*/ 0 h 1296863"/>
                <a:gd name="connsiteX1" fmla="*/ 2657055 w 3205163"/>
                <a:gd name="connsiteY1" fmla="*/ 0 h 1296863"/>
                <a:gd name="connsiteX2" fmla="*/ 2657055 w 3205163"/>
                <a:gd name="connsiteY2" fmla="*/ 1127051 h 1296863"/>
                <a:gd name="connsiteX3" fmla="*/ 3205163 w 3205163"/>
                <a:gd name="connsiteY3" fmla="*/ 1127051 h 1296863"/>
                <a:gd name="connsiteX4" fmla="*/ 3205163 w 3205163"/>
                <a:gd name="connsiteY4" fmla="*/ 1296863 h 1296863"/>
                <a:gd name="connsiteX5" fmla="*/ 0 w 3205163"/>
                <a:gd name="connsiteY5" fmla="*/ 1296863 h 1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163" h="1296863">
                  <a:moveTo>
                    <a:pt x="0" y="0"/>
                  </a:moveTo>
                  <a:lnTo>
                    <a:pt x="2657055" y="0"/>
                  </a:lnTo>
                  <a:lnTo>
                    <a:pt x="2657055" y="1127051"/>
                  </a:lnTo>
                  <a:lnTo>
                    <a:pt x="3205163" y="1127051"/>
                  </a:lnTo>
                  <a:lnTo>
                    <a:pt x="3205163" y="1296863"/>
                  </a:lnTo>
                  <a:lnTo>
                    <a:pt x="0" y="1296863"/>
                  </a:lnTo>
                  <a:close/>
                </a:path>
              </a:pathLst>
            </a:custGeom>
            <a:effectLst/>
          </p:spPr>
        </p:pic>
        <p:pic>
          <p:nvPicPr>
            <p:cNvPr id="6" name="Graphic 5">
              <a:extLst>
                <a:ext uri="{FF2B5EF4-FFF2-40B4-BE49-F238E27FC236}">
                  <a16:creationId xmlns:a16="http://schemas.microsoft.com/office/drawing/2014/main" id="{DD8A405C-1027-440F-E5BB-2AFABF4DE67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08475" y="207972"/>
              <a:ext cx="1620000" cy="527614"/>
            </a:xfrm>
            <a:prstGeom prst="rect">
              <a:avLst/>
            </a:prstGeom>
          </p:spPr>
        </p:pic>
      </p:grpSp>
      <p:sp>
        <p:nvSpPr>
          <p:cNvPr id="23" name="Picture Placeholder 22">
            <a:extLst>
              <a:ext uri="{FF2B5EF4-FFF2-40B4-BE49-F238E27FC236}">
                <a16:creationId xmlns:a16="http://schemas.microsoft.com/office/drawing/2014/main" id="{BDECB057-6D0C-0C3C-5B04-35CD79DBAECB}"/>
              </a:ext>
            </a:extLst>
          </p:cNvPr>
          <p:cNvSpPr>
            <a:spLocks noGrp="1"/>
          </p:cNvSpPr>
          <p:nvPr>
            <p:ph type="pic" sz="quarter" idx="12"/>
          </p:nvPr>
        </p:nvSpPr>
        <p:spPr>
          <a:xfrm>
            <a:off x="-100054" y="1545261"/>
            <a:ext cx="5119344" cy="5421922"/>
          </a:xfrm>
          <a:custGeom>
            <a:avLst/>
            <a:gdLst>
              <a:gd name="connsiteX0" fmla="*/ 3884449 w 5119344"/>
              <a:gd name="connsiteY0" fmla="*/ 527615 h 5421922"/>
              <a:gd name="connsiteX1" fmla="*/ 3907297 w 5119344"/>
              <a:gd name="connsiteY1" fmla="*/ 546026 h 5421922"/>
              <a:gd name="connsiteX2" fmla="*/ 4847346 w 5119344"/>
              <a:gd name="connsiteY2" fmla="*/ 2045415 h 5421922"/>
              <a:gd name="connsiteX3" fmla="*/ 4042191 w 5119344"/>
              <a:gd name="connsiteY3" fmla="*/ 5368308 h 5421922"/>
              <a:gd name="connsiteX4" fmla="*/ 3954248 w 5119344"/>
              <a:gd name="connsiteY4" fmla="*/ 5421922 h 5421922"/>
              <a:gd name="connsiteX5" fmla="*/ 3811820 w 5119344"/>
              <a:gd name="connsiteY5" fmla="*/ 5421922 h 5421922"/>
              <a:gd name="connsiteX6" fmla="*/ 3963692 w 5119344"/>
              <a:gd name="connsiteY6" fmla="*/ 5329334 h 5421922"/>
              <a:gd name="connsiteX7" fmla="*/ 4774447 w 5119344"/>
              <a:gd name="connsiteY7" fmla="*/ 1983329 h 5421922"/>
              <a:gd name="connsiteX8" fmla="*/ 3974995 w 5119344"/>
              <a:gd name="connsiteY8" fmla="*/ 614184 h 5421922"/>
              <a:gd name="connsiteX9" fmla="*/ 2406435 w 5119344"/>
              <a:gd name="connsiteY9" fmla="*/ 3 h 5421922"/>
              <a:gd name="connsiteX10" fmla="*/ 2628141 w 5119344"/>
              <a:gd name="connsiteY10" fmla="*/ 8761 h 5421922"/>
              <a:gd name="connsiteX11" fmla="*/ 2813014 w 5119344"/>
              <a:gd name="connsiteY11" fmla="*/ 32001 h 5421922"/>
              <a:gd name="connsiteX12" fmla="*/ 2934896 w 5119344"/>
              <a:gd name="connsiteY12" fmla="*/ 58608 h 5421922"/>
              <a:gd name="connsiteX13" fmla="*/ 4717800 w 5119344"/>
              <a:gd name="connsiteY13" fmla="*/ 1999506 h 5421922"/>
              <a:gd name="connsiteX14" fmla="*/ 3922942 w 5119344"/>
              <a:gd name="connsiteY14" fmla="*/ 5279903 h 5421922"/>
              <a:gd name="connsiteX15" fmla="*/ 3758344 w 5119344"/>
              <a:gd name="connsiteY15" fmla="*/ 5380249 h 5421922"/>
              <a:gd name="connsiteX16" fmla="*/ 36581 w 5119344"/>
              <a:gd name="connsiteY16" fmla="*/ 5380249 h 5421922"/>
              <a:gd name="connsiteX17" fmla="*/ 0 w 5119344"/>
              <a:gd name="connsiteY17" fmla="*/ 5344315 h 5421922"/>
              <a:gd name="connsiteX18" fmla="*/ 0 w 5119344"/>
              <a:gd name="connsiteY18" fmla="*/ 806072 h 5421922"/>
              <a:gd name="connsiteX19" fmla="*/ 76481 w 5119344"/>
              <a:gd name="connsiteY19" fmla="*/ 751567 h 5421922"/>
              <a:gd name="connsiteX20" fmla="*/ 1044766 w 5119344"/>
              <a:gd name="connsiteY20" fmla="*/ 271944 h 5421922"/>
              <a:gd name="connsiteX21" fmla="*/ 2406435 w 5119344"/>
              <a:gd name="connsiteY21" fmla="*/ 3 h 542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19344" h="5421922">
                <a:moveTo>
                  <a:pt x="3884449" y="527615"/>
                </a:moveTo>
                <a:lnTo>
                  <a:pt x="3907297" y="546026"/>
                </a:lnTo>
                <a:cubicBezTo>
                  <a:pt x="4308543" y="898888"/>
                  <a:pt x="4616321" y="1410644"/>
                  <a:pt x="4847346" y="2045415"/>
                </a:cubicBezTo>
                <a:cubicBezTo>
                  <a:pt x="5347902" y="3419537"/>
                  <a:pt x="5200895" y="4584382"/>
                  <a:pt x="4042191" y="5368308"/>
                </a:cubicBezTo>
                <a:lnTo>
                  <a:pt x="3954248" y="5421922"/>
                </a:lnTo>
                <a:lnTo>
                  <a:pt x="3811820" y="5421922"/>
                </a:lnTo>
                <a:lnTo>
                  <a:pt x="3963692" y="5329334"/>
                </a:lnTo>
                <a:cubicBezTo>
                  <a:pt x="5130454" y="4539956"/>
                  <a:pt x="5278485" y="3367009"/>
                  <a:pt x="4774447" y="1983329"/>
                </a:cubicBezTo>
                <a:cubicBezTo>
                  <a:pt x="4570894" y="1424041"/>
                  <a:pt x="4308169" y="959592"/>
                  <a:pt x="3974995" y="614184"/>
                </a:cubicBezTo>
                <a:close/>
                <a:moveTo>
                  <a:pt x="2406435" y="3"/>
                </a:moveTo>
                <a:cubicBezTo>
                  <a:pt x="2482048" y="-98"/>
                  <a:pt x="2555939" y="2845"/>
                  <a:pt x="2628141" y="8761"/>
                </a:cubicBezTo>
                <a:lnTo>
                  <a:pt x="2813014" y="32001"/>
                </a:lnTo>
                <a:lnTo>
                  <a:pt x="2934896" y="58608"/>
                </a:lnTo>
                <a:cubicBezTo>
                  <a:pt x="3776489" y="283565"/>
                  <a:pt x="4347185" y="981195"/>
                  <a:pt x="4717800" y="1999506"/>
                </a:cubicBezTo>
                <a:cubicBezTo>
                  <a:pt x="5211954" y="3356054"/>
                  <a:pt x="5066826" y="4506003"/>
                  <a:pt x="3922942" y="5279903"/>
                </a:cubicBezTo>
                <a:lnTo>
                  <a:pt x="3758344" y="5380249"/>
                </a:lnTo>
                <a:lnTo>
                  <a:pt x="36581" y="5380249"/>
                </a:lnTo>
                <a:lnTo>
                  <a:pt x="0" y="5344315"/>
                </a:lnTo>
                <a:lnTo>
                  <a:pt x="0" y="806072"/>
                </a:lnTo>
                <a:lnTo>
                  <a:pt x="76481" y="751567"/>
                </a:lnTo>
                <a:cubicBezTo>
                  <a:pt x="343874" y="570737"/>
                  <a:pt x="665144" y="410169"/>
                  <a:pt x="1044766" y="271944"/>
                </a:cubicBezTo>
                <a:cubicBezTo>
                  <a:pt x="1550930" y="87643"/>
                  <a:pt x="2003168" y="540"/>
                  <a:pt x="2406435" y="3"/>
                </a:cubicBezTo>
                <a:close/>
              </a:path>
            </a:pathLst>
          </a:custGeom>
        </p:spPr>
        <p:txBody>
          <a:bodyPr/>
          <a:lstStyle/>
          <a:p>
            <a:endParaRPr lang="en-GB"/>
          </a:p>
        </p:txBody>
      </p:sp>
      <p:sp>
        <p:nvSpPr>
          <p:cNvPr id="28" name="Picture Placeholder 27">
            <a:extLst>
              <a:ext uri="{FF2B5EF4-FFF2-40B4-BE49-F238E27FC236}">
                <a16:creationId xmlns:a16="http://schemas.microsoft.com/office/drawing/2014/main" id="{89084A3C-FC1D-CC9D-B7DB-0024F8C27543}"/>
              </a:ext>
            </a:extLst>
          </p:cNvPr>
          <p:cNvSpPr>
            <a:spLocks noGrp="1"/>
          </p:cNvSpPr>
          <p:nvPr>
            <p:ph type="pic" sz="quarter" idx="13"/>
          </p:nvPr>
        </p:nvSpPr>
        <p:spPr>
          <a:xfrm>
            <a:off x="3933675" y="-143565"/>
            <a:ext cx="5397627" cy="3135456"/>
          </a:xfrm>
          <a:custGeom>
            <a:avLst/>
            <a:gdLst>
              <a:gd name="connsiteX0" fmla="*/ 0 w 5397627"/>
              <a:gd name="connsiteY0" fmla="*/ 57457 h 3135456"/>
              <a:gd name="connsiteX1" fmla="*/ 5179945 w 5397627"/>
              <a:gd name="connsiteY1" fmla="*/ 57457 h 3135456"/>
              <a:gd name="connsiteX2" fmla="*/ 5197001 w 5397627"/>
              <a:gd name="connsiteY2" fmla="*/ 122681 h 3135456"/>
              <a:gd name="connsiteX3" fmla="*/ 3490776 w 5397627"/>
              <a:gd name="connsiteY3" fmla="*/ 2898380 h 3135456"/>
              <a:gd name="connsiteX4" fmla="*/ 1807825 w 5397627"/>
              <a:gd name="connsiteY4" fmla="*/ 3080716 h 3135456"/>
              <a:gd name="connsiteX5" fmla="*/ 1643310 w 5397627"/>
              <a:gd name="connsiteY5" fmla="*/ 3031238 h 3135456"/>
              <a:gd name="connsiteX6" fmla="*/ 1449146 w 5397627"/>
              <a:gd name="connsiteY6" fmla="*/ 2944990 h 3135456"/>
              <a:gd name="connsiteX7" fmla="*/ 237614 w 5397627"/>
              <a:gd name="connsiteY7" fmla="*/ 1358557 h 3135456"/>
              <a:gd name="connsiteX8" fmla="*/ 5748 w 5397627"/>
              <a:gd name="connsiteY8" fmla="*/ 358500 h 3135456"/>
              <a:gd name="connsiteX9" fmla="*/ 4638 w 5397627"/>
              <a:gd name="connsiteY9" fmla="*/ 0 h 3135456"/>
              <a:gd name="connsiteX10" fmla="*/ 5289911 w 5397627"/>
              <a:gd name="connsiteY10" fmla="*/ 0 h 3135456"/>
              <a:gd name="connsiteX11" fmla="*/ 5319734 w 5397627"/>
              <a:gd name="connsiteY11" fmla="*/ 114045 h 3135456"/>
              <a:gd name="connsiteX12" fmla="*/ 3592829 w 5397627"/>
              <a:gd name="connsiteY12" fmla="*/ 2923385 h 3135456"/>
              <a:gd name="connsiteX13" fmla="*/ 3266721 w 5397627"/>
              <a:gd name="connsiteY13" fmla="*/ 3029415 h 3135456"/>
              <a:gd name="connsiteX14" fmla="*/ 3188705 w 5397627"/>
              <a:gd name="connsiteY14" fmla="*/ 3049969 h 3135456"/>
              <a:gd name="connsiteX15" fmla="*/ 3340778 w 5397627"/>
              <a:gd name="connsiteY15" fmla="*/ 3003596 h 3135456"/>
              <a:gd name="connsiteX16" fmla="*/ 3507877 w 5397627"/>
              <a:gd name="connsiteY16" fmla="*/ 2945981 h 3135456"/>
              <a:gd name="connsiteX17" fmla="*/ 5254015 w 5397627"/>
              <a:gd name="connsiteY17" fmla="*/ 105352 h 3135456"/>
              <a:gd name="connsiteX18" fmla="*/ 5236560 w 5397627"/>
              <a:gd name="connsiteY18" fmla="*/ 38603 h 3135456"/>
              <a:gd name="connsiteX19" fmla="*/ 907 w 5397627"/>
              <a:gd name="connsiteY19" fmla="*/ 38603 h 313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97627" h="3135456">
                <a:moveTo>
                  <a:pt x="0" y="57457"/>
                </a:moveTo>
                <a:lnTo>
                  <a:pt x="5179945" y="57457"/>
                </a:lnTo>
                <a:lnTo>
                  <a:pt x="5197001" y="122681"/>
                </a:lnTo>
                <a:cubicBezTo>
                  <a:pt x="5471791" y="1348502"/>
                  <a:pt x="5035209" y="2336033"/>
                  <a:pt x="3490776" y="2898380"/>
                </a:cubicBezTo>
                <a:cubicBezTo>
                  <a:pt x="2828876" y="3139386"/>
                  <a:pt x="2272750" y="3189738"/>
                  <a:pt x="1807825" y="3080716"/>
                </a:cubicBezTo>
                <a:lnTo>
                  <a:pt x="1643310" y="3031238"/>
                </a:lnTo>
                <a:lnTo>
                  <a:pt x="1449146" y="2944990"/>
                </a:lnTo>
                <a:cubicBezTo>
                  <a:pt x="901598" y="2659172"/>
                  <a:pt x="509409" y="2105347"/>
                  <a:pt x="237614" y="1358557"/>
                </a:cubicBezTo>
                <a:cubicBezTo>
                  <a:pt x="110210" y="1008500"/>
                  <a:pt x="30350" y="673953"/>
                  <a:pt x="5748" y="358500"/>
                </a:cubicBezTo>
                <a:close/>
                <a:moveTo>
                  <a:pt x="4638" y="0"/>
                </a:moveTo>
                <a:lnTo>
                  <a:pt x="5289911" y="0"/>
                </a:lnTo>
                <a:lnTo>
                  <a:pt x="5319734" y="114045"/>
                </a:lnTo>
                <a:cubicBezTo>
                  <a:pt x="5597853" y="1354723"/>
                  <a:pt x="5155980" y="2354222"/>
                  <a:pt x="3592829" y="2923385"/>
                </a:cubicBezTo>
                <a:cubicBezTo>
                  <a:pt x="3481176" y="2964040"/>
                  <a:pt x="3372496" y="2999334"/>
                  <a:pt x="3266721" y="3029415"/>
                </a:cubicBezTo>
                <a:lnTo>
                  <a:pt x="3188705" y="3049969"/>
                </a:lnTo>
                <a:lnTo>
                  <a:pt x="3340778" y="3003596"/>
                </a:lnTo>
                <a:cubicBezTo>
                  <a:pt x="3395732" y="2985733"/>
                  <a:pt x="3451429" y="2966535"/>
                  <a:pt x="3507877" y="2945981"/>
                </a:cubicBezTo>
                <a:cubicBezTo>
                  <a:pt x="5088437" y="2370479"/>
                  <a:pt x="5535232" y="1359848"/>
                  <a:pt x="5254015" y="105352"/>
                </a:cubicBezTo>
                <a:lnTo>
                  <a:pt x="5236560" y="38603"/>
                </a:lnTo>
                <a:lnTo>
                  <a:pt x="907" y="38603"/>
                </a:ln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9" name="Picture Placeholder 18">
            <a:extLst>
              <a:ext uri="{FF2B5EF4-FFF2-40B4-BE49-F238E27FC236}">
                <a16:creationId xmlns:a16="http://schemas.microsoft.com/office/drawing/2014/main" id="{1E19AF8F-3CE7-AF19-270C-0E4194F65939}"/>
              </a:ext>
            </a:extLst>
          </p:cNvPr>
          <p:cNvSpPr>
            <a:spLocks noGrp="1"/>
          </p:cNvSpPr>
          <p:nvPr>
            <p:ph type="pic" sz="quarter" idx="14"/>
          </p:nvPr>
        </p:nvSpPr>
        <p:spPr>
          <a:xfrm>
            <a:off x="584417" y="-95533"/>
            <a:ext cx="2836103" cy="1275307"/>
          </a:xfrm>
          <a:custGeom>
            <a:avLst/>
            <a:gdLst>
              <a:gd name="connsiteX0" fmla="*/ 2774917 w 2836103"/>
              <a:gd name="connsiteY0" fmla="*/ 0 h 1275307"/>
              <a:gd name="connsiteX1" fmla="*/ 2836103 w 2836103"/>
              <a:gd name="connsiteY1" fmla="*/ 0 h 1275307"/>
              <a:gd name="connsiteX2" fmla="*/ 2828095 w 2836103"/>
              <a:gd name="connsiteY2" fmla="*/ 182332 h 1275307"/>
              <a:gd name="connsiteX3" fmla="*/ 1878969 w 2836103"/>
              <a:gd name="connsiteY3" fmla="*/ 1147334 h 1275307"/>
              <a:gd name="connsiteX4" fmla="*/ 1100138 w 2836103"/>
              <a:gd name="connsiteY4" fmla="*/ 1267936 h 1275307"/>
              <a:gd name="connsiteX5" fmla="*/ 1016175 w 2836103"/>
              <a:gd name="connsiteY5" fmla="*/ 1253570 h 1275307"/>
              <a:gd name="connsiteX6" fmla="*/ 1136556 w 2836103"/>
              <a:gd name="connsiteY6" fmla="*/ 1259997 h 1275307"/>
              <a:gd name="connsiteX7" fmla="*/ 1794427 w 2836103"/>
              <a:gd name="connsiteY7" fmla="*/ 1128613 h 1275307"/>
              <a:gd name="connsiteX8" fmla="*/ 2768861 w 2836103"/>
              <a:gd name="connsiteY8" fmla="*/ 137880 h 1275307"/>
              <a:gd name="connsiteX9" fmla="*/ 0 w 2836103"/>
              <a:gd name="connsiteY9" fmla="*/ 0 h 1275307"/>
              <a:gd name="connsiteX10" fmla="*/ 2713356 w 2836103"/>
              <a:gd name="connsiteY10" fmla="*/ 0 h 1275307"/>
              <a:gd name="connsiteX11" fmla="*/ 2707756 w 2836103"/>
              <a:gd name="connsiteY11" fmla="*/ 127498 h 1275307"/>
              <a:gd name="connsiteX12" fmla="*/ 1775786 w 2836103"/>
              <a:gd name="connsiteY12" fmla="*/ 1075056 h 1275307"/>
              <a:gd name="connsiteX13" fmla="*/ 549400 w 2836103"/>
              <a:gd name="connsiteY13" fmla="*/ 1023738 h 1275307"/>
              <a:gd name="connsiteX14" fmla="*/ 490462 w 2836103"/>
              <a:gd name="connsiteY14" fmla="*/ 977652 h 1275307"/>
              <a:gd name="connsiteX15" fmla="*/ 441113 w 2836103"/>
              <a:gd name="connsiteY15" fmla="*/ 929174 h 1275307"/>
              <a:gd name="connsiteX16" fmla="*/ 89518 w 2836103"/>
              <a:gd name="connsiteY16" fmla="*/ 312759 h 1275307"/>
              <a:gd name="connsiteX17" fmla="*/ 3062 w 2836103"/>
              <a:gd name="connsiteY17" fmla="*/ 21392 h 127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36103" h="1275307">
                <a:moveTo>
                  <a:pt x="2774917" y="0"/>
                </a:moveTo>
                <a:lnTo>
                  <a:pt x="2836103" y="0"/>
                </a:lnTo>
                <a:lnTo>
                  <a:pt x="2828095" y="182332"/>
                </a:lnTo>
                <a:cubicBezTo>
                  <a:pt x="2764833" y="596588"/>
                  <a:pt x="2474456" y="930510"/>
                  <a:pt x="1878969" y="1147334"/>
                </a:cubicBezTo>
                <a:cubicBezTo>
                  <a:pt x="1581226" y="1255746"/>
                  <a:pt x="1323133" y="1292689"/>
                  <a:pt x="1100138" y="1267936"/>
                </a:cubicBezTo>
                <a:lnTo>
                  <a:pt x="1016175" y="1253570"/>
                </a:lnTo>
                <a:lnTo>
                  <a:pt x="1136556" y="1259997"/>
                </a:lnTo>
                <a:cubicBezTo>
                  <a:pt x="1331389" y="1259738"/>
                  <a:pt x="1549881" y="1217655"/>
                  <a:pt x="1794427" y="1128613"/>
                </a:cubicBezTo>
                <a:cubicBezTo>
                  <a:pt x="2405792" y="906007"/>
                  <a:pt x="2703912" y="563182"/>
                  <a:pt x="2768861" y="137880"/>
                </a:cubicBezTo>
                <a:close/>
                <a:moveTo>
                  <a:pt x="0" y="0"/>
                </a:moveTo>
                <a:lnTo>
                  <a:pt x="2713356" y="0"/>
                </a:lnTo>
                <a:lnTo>
                  <a:pt x="2707756" y="127498"/>
                </a:lnTo>
                <a:cubicBezTo>
                  <a:pt x="2645637" y="534266"/>
                  <a:pt x="2360509" y="862152"/>
                  <a:pt x="1775786" y="1075056"/>
                </a:cubicBezTo>
                <a:cubicBezTo>
                  <a:pt x="1249535" y="1266670"/>
                  <a:pt x="849430" y="1230912"/>
                  <a:pt x="549400" y="1023738"/>
                </a:cubicBezTo>
                <a:lnTo>
                  <a:pt x="490462" y="977652"/>
                </a:lnTo>
                <a:lnTo>
                  <a:pt x="441113" y="929174"/>
                </a:lnTo>
                <a:cubicBezTo>
                  <a:pt x="295797" y="770418"/>
                  <a:pt x="180117" y="561689"/>
                  <a:pt x="89518" y="312759"/>
                </a:cubicBezTo>
                <a:cubicBezTo>
                  <a:pt x="53279" y="213187"/>
                  <a:pt x="24252" y="115968"/>
                  <a:pt x="3062" y="21392"/>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34" name="Picture Placeholder 33">
            <a:extLst>
              <a:ext uri="{FF2B5EF4-FFF2-40B4-BE49-F238E27FC236}">
                <a16:creationId xmlns:a16="http://schemas.microsoft.com/office/drawing/2014/main" id="{346D21B8-FFF3-32B5-220A-ECF6A44F03E7}"/>
              </a:ext>
            </a:extLst>
          </p:cNvPr>
          <p:cNvSpPr>
            <a:spLocks noGrp="1"/>
          </p:cNvSpPr>
          <p:nvPr>
            <p:ph type="pic" sz="quarter" idx="15"/>
          </p:nvPr>
        </p:nvSpPr>
        <p:spPr>
          <a:xfrm>
            <a:off x="8699170" y="1631840"/>
            <a:ext cx="3602014" cy="4248001"/>
          </a:xfrm>
          <a:custGeom>
            <a:avLst/>
            <a:gdLst>
              <a:gd name="connsiteX0" fmla="*/ 3602014 w 3602014"/>
              <a:gd name="connsiteY0" fmla="*/ 3698298 h 4248001"/>
              <a:gd name="connsiteX1" fmla="*/ 3602014 w 3602014"/>
              <a:gd name="connsiteY1" fmla="*/ 3729286 h 4248001"/>
              <a:gd name="connsiteX2" fmla="*/ 3559669 w 3602014"/>
              <a:gd name="connsiteY2" fmla="*/ 3761111 h 4248001"/>
              <a:gd name="connsiteX3" fmla="*/ 2876173 w 3602014"/>
              <a:gd name="connsiteY3" fmla="*/ 4099759 h 4248001"/>
              <a:gd name="connsiteX4" fmla="*/ 2833009 w 3602014"/>
              <a:gd name="connsiteY4" fmla="*/ 4113794 h 4248001"/>
              <a:gd name="connsiteX5" fmla="*/ 2986213 w 3602014"/>
              <a:gd name="connsiteY5" fmla="*/ 4053465 h 4248001"/>
              <a:gd name="connsiteX6" fmla="*/ 3484576 w 3602014"/>
              <a:gd name="connsiteY6" fmla="*/ 3786560 h 4248001"/>
              <a:gd name="connsiteX7" fmla="*/ 3021460 w 3602014"/>
              <a:gd name="connsiteY7" fmla="*/ 85649 h 4248001"/>
              <a:gd name="connsiteX8" fmla="*/ 3075192 w 3602014"/>
              <a:gd name="connsiteY8" fmla="*/ 106049 h 4248001"/>
              <a:gd name="connsiteX9" fmla="*/ 3600622 w 3602014"/>
              <a:gd name="connsiteY9" fmla="*/ 490917 h 4248001"/>
              <a:gd name="connsiteX10" fmla="*/ 3602014 w 3602014"/>
              <a:gd name="connsiteY10" fmla="*/ 492600 h 4248001"/>
              <a:gd name="connsiteX11" fmla="*/ 3602014 w 3602014"/>
              <a:gd name="connsiteY11" fmla="*/ 553523 h 4248001"/>
              <a:gd name="connsiteX12" fmla="*/ 3526211 w 3602014"/>
              <a:gd name="connsiteY12" fmla="*/ 461863 h 4248001"/>
              <a:gd name="connsiteX13" fmla="*/ 3138808 w 3602014"/>
              <a:gd name="connsiteY13" fmla="*/ 145720 h 4248001"/>
              <a:gd name="connsiteX14" fmla="*/ 2305930 w 3602014"/>
              <a:gd name="connsiteY14" fmla="*/ 2 h 4248001"/>
              <a:gd name="connsiteX15" fmla="*/ 3481608 w 3602014"/>
              <a:gd name="connsiteY15" fmla="*/ 510546 h 4248001"/>
              <a:gd name="connsiteX16" fmla="*/ 3578077 w 3602014"/>
              <a:gd name="connsiteY16" fmla="*/ 627195 h 4248001"/>
              <a:gd name="connsiteX17" fmla="*/ 3578077 w 3602014"/>
              <a:gd name="connsiteY17" fmla="*/ 3623468 h 4248001"/>
              <a:gd name="connsiteX18" fmla="*/ 3441338 w 3602014"/>
              <a:gd name="connsiteY18" fmla="*/ 3726236 h 4248001"/>
              <a:gd name="connsiteX19" fmla="*/ 2769233 w 3602014"/>
              <a:gd name="connsiteY19" fmla="*/ 4059240 h 4248001"/>
              <a:gd name="connsiteX20" fmla="*/ 1250178 w 3602014"/>
              <a:gd name="connsiteY20" fmla="*/ 4150555 h 4248001"/>
              <a:gd name="connsiteX21" fmla="*/ 1123594 w 3602014"/>
              <a:gd name="connsiteY21" fmla="*/ 4094326 h 4248001"/>
              <a:gd name="connsiteX22" fmla="*/ 1002732 w 3602014"/>
              <a:gd name="connsiteY22" fmla="*/ 4021365 h 4248001"/>
              <a:gd name="connsiteX23" fmla="*/ 192000 w 3602014"/>
              <a:gd name="connsiteY23" fmla="*/ 2847898 h 4248001"/>
              <a:gd name="connsiteX24" fmla="*/ 1443839 w 3602014"/>
              <a:gd name="connsiteY24" fmla="*/ 163678 h 4248001"/>
              <a:gd name="connsiteX25" fmla="*/ 1640512 w 3602014"/>
              <a:gd name="connsiteY25" fmla="*/ 99733 h 4248001"/>
              <a:gd name="connsiteX26" fmla="*/ 1860134 w 3602014"/>
              <a:gd name="connsiteY26" fmla="*/ 46549 h 4248001"/>
              <a:gd name="connsiteX27" fmla="*/ 2305930 w 3602014"/>
              <a:gd name="connsiteY27" fmla="*/ 2 h 42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02014" h="4248001">
                <a:moveTo>
                  <a:pt x="3602014" y="3698298"/>
                </a:moveTo>
                <a:lnTo>
                  <a:pt x="3602014" y="3729286"/>
                </a:lnTo>
                <a:lnTo>
                  <a:pt x="3559669" y="3761111"/>
                </a:lnTo>
                <a:cubicBezTo>
                  <a:pt x="3370921" y="3888810"/>
                  <a:pt x="3144142" y="4002189"/>
                  <a:pt x="2876173" y="4099759"/>
                </a:cubicBezTo>
                <a:lnTo>
                  <a:pt x="2833009" y="4113794"/>
                </a:lnTo>
                <a:lnTo>
                  <a:pt x="2986213" y="4053465"/>
                </a:lnTo>
                <a:cubicBezTo>
                  <a:pt x="3174986" y="3973112"/>
                  <a:pt x="3340656" y="3883931"/>
                  <a:pt x="3484576" y="3786560"/>
                </a:cubicBezTo>
                <a:close/>
                <a:moveTo>
                  <a:pt x="3021460" y="85649"/>
                </a:moveTo>
                <a:lnTo>
                  <a:pt x="3075192" y="106049"/>
                </a:lnTo>
                <a:cubicBezTo>
                  <a:pt x="3273678" y="194257"/>
                  <a:pt x="3448041" y="324223"/>
                  <a:pt x="3600622" y="490917"/>
                </a:cubicBezTo>
                <a:lnTo>
                  <a:pt x="3602014" y="492600"/>
                </a:lnTo>
                <a:lnTo>
                  <a:pt x="3602014" y="553523"/>
                </a:lnTo>
                <a:lnTo>
                  <a:pt x="3526211" y="461863"/>
                </a:lnTo>
                <a:cubicBezTo>
                  <a:pt x="3409868" y="334759"/>
                  <a:pt x="3281069" y="228659"/>
                  <a:pt x="3138808" y="145720"/>
                </a:cubicBezTo>
                <a:close/>
                <a:moveTo>
                  <a:pt x="2305930" y="2"/>
                </a:moveTo>
                <a:cubicBezTo>
                  <a:pt x="2795781" y="-651"/>
                  <a:pt x="3181532" y="182713"/>
                  <a:pt x="3481608" y="510546"/>
                </a:cubicBezTo>
                <a:lnTo>
                  <a:pt x="3578077" y="627195"/>
                </a:lnTo>
                <a:lnTo>
                  <a:pt x="3578077" y="3623468"/>
                </a:lnTo>
                <a:lnTo>
                  <a:pt x="3441338" y="3726236"/>
                </a:lnTo>
                <a:cubicBezTo>
                  <a:pt x="3255736" y="3851806"/>
                  <a:pt x="3032736" y="3963296"/>
                  <a:pt x="2769233" y="4059240"/>
                </a:cubicBezTo>
                <a:cubicBezTo>
                  <a:pt x="2154394" y="4283111"/>
                  <a:pt x="1654184" y="4300367"/>
                  <a:pt x="1250178" y="4150555"/>
                </a:cubicBezTo>
                <a:lnTo>
                  <a:pt x="1123594" y="4094326"/>
                </a:lnTo>
                <a:lnTo>
                  <a:pt x="1002732" y="4021365"/>
                </a:lnTo>
                <a:cubicBezTo>
                  <a:pt x="646254" y="3775212"/>
                  <a:pt x="382256" y="3370650"/>
                  <a:pt x="192000" y="2847898"/>
                </a:cubicBezTo>
                <a:cubicBezTo>
                  <a:pt x="-242873" y="1653035"/>
                  <a:pt x="14673" y="684056"/>
                  <a:pt x="1443839" y="163678"/>
                </a:cubicBezTo>
                <a:lnTo>
                  <a:pt x="1640512" y="99733"/>
                </a:lnTo>
                <a:lnTo>
                  <a:pt x="1860134" y="46549"/>
                </a:lnTo>
                <a:cubicBezTo>
                  <a:pt x="2017517" y="15397"/>
                  <a:pt x="2165973" y="189"/>
                  <a:pt x="2305930" y="2"/>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12" name="Picture Placeholder 11">
            <a:extLst>
              <a:ext uri="{FF2B5EF4-FFF2-40B4-BE49-F238E27FC236}">
                <a16:creationId xmlns:a16="http://schemas.microsoft.com/office/drawing/2014/main" id="{3322B875-F2EE-3755-2E17-4D701102F636}"/>
              </a:ext>
            </a:extLst>
          </p:cNvPr>
          <p:cNvSpPr>
            <a:spLocks noGrp="1"/>
          </p:cNvSpPr>
          <p:nvPr>
            <p:ph type="pic" sz="quarter" idx="16"/>
          </p:nvPr>
        </p:nvSpPr>
        <p:spPr>
          <a:xfrm>
            <a:off x="5444522" y="3437021"/>
            <a:ext cx="2880011" cy="2808002"/>
          </a:xfrm>
          <a:custGeom>
            <a:avLst/>
            <a:gdLst>
              <a:gd name="connsiteX0" fmla="*/ 1997597 w 2880011"/>
              <a:gd name="connsiteY0" fmla="*/ 32264 h 2808002"/>
              <a:gd name="connsiteX1" fmla="*/ 2078240 w 2880011"/>
              <a:gd name="connsiteY1" fmla="*/ 66580 h 2808002"/>
              <a:gd name="connsiteX2" fmla="*/ 2752012 w 2880011"/>
              <a:gd name="connsiteY2" fmla="*/ 926548 h 2808002"/>
              <a:gd name="connsiteX3" fmla="*/ 1917451 w 2880011"/>
              <a:gd name="connsiteY3" fmla="*/ 2716028 h 2808002"/>
              <a:gd name="connsiteX4" fmla="*/ 1887030 w 2880011"/>
              <a:gd name="connsiteY4" fmla="*/ 2725919 h 2808002"/>
              <a:gd name="connsiteX5" fmla="*/ 2006482 w 2880011"/>
              <a:gd name="connsiteY5" fmla="*/ 2677649 h 2808002"/>
              <a:gd name="connsiteX6" fmla="*/ 2688095 w 2880011"/>
              <a:gd name="connsiteY6" fmla="*/ 913669 h 2808002"/>
              <a:gd name="connsiteX7" fmla="*/ 2080925 w 2880011"/>
              <a:gd name="connsiteY7" fmla="*/ 77422 h 2808002"/>
              <a:gd name="connsiteX8" fmla="*/ 1502550 w 2880011"/>
              <a:gd name="connsiteY8" fmla="*/ 2 h 2808002"/>
              <a:gd name="connsiteX9" fmla="*/ 2622495 w 2880011"/>
              <a:gd name="connsiteY9" fmla="*/ 938485 h 2808002"/>
              <a:gd name="connsiteX10" fmla="*/ 1808800 w 2880011"/>
              <a:gd name="connsiteY10" fmla="*/ 2683228 h 2808002"/>
              <a:gd name="connsiteX11" fmla="*/ 923062 w 2880011"/>
              <a:gd name="connsiteY11" fmla="*/ 2779192 h 2808002"/>
              <a:gd name="connsiteX12" fmla="*/ 821946 w 2880011"/>
              <a:gd name="connsiteY12" fmla="*/ 2748781 h 2808002"/>
              <a:gd name="connsiteX13" fmla="*/ 774152 w 2880011"/>
              <a:gd name="connsiteY13" fmla="*/ 2727551 h 2808002"/>
              <a:gd name="connsiteX14" fmla="*/ 128000 w 2880011"/>
              <a:gd name="connsiteY14" fmla="*/ 1881453 h 2808002"/>
              <a:gd name="connsiteX15" fmla="*/ 792991 w 2880011"/>
              <a:gd name="connsiteY15" fmla="*/ 160490 h 2808002"/>
              <a:gd name="connsiteX16" fmla="*/ 896193 w 2880011"/>
              <a:gd name="connsiteY16" fmla="*/ 118791 h 2808002"/>
              <a:gd name="connsiteX17" fmla="*/ 1047362 w 2880011"/>
              <a:gd name="connsiteY17" fmla="*/ 69640 h 2808002"/>
              <a:gd name="connsiteX18" fmla="*/ 1502550 w 2880011"/>
              <a:gd name="connsiteY18" fmla="*/ 2 h 280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0011" h="2808002">
                <a:moveTo>
                  <a:pt x="1997597" y="32264"/>
                </a:moveTo>
                <a:lnTo>
                  <a:pt x="2078240" y="66580"/>
                </a:lnTo>
                <a:cubicBezTo>
                  <a:pt x="2384751" y="214527"/>
                  <a:pt x="2602525" y="515814"/>
                  <a:pt x="2752012" y="926548"/>
                </a:cubicBezTo>
                <a:cubicBezTo>
                  <a:pt x="3041927" y="1722420"/>
                  <a:pt x="2870230" y="2369109"/>
                  <a:pt x="1917451" y="2716028"/>
                </a:cubicBezTo>
                <a:lnTo>
                  <a:pt x="1887030" y="2725919"/>
                </a:lnTo>
                <a:lnTo>
                  <a:pt x="2006482" y="2677649"/>
                </a:lnTo>
                <a:cubicBezTo>
                  <a:pt x="2829417" y="2308840"/>
                  <a:pt x="2966683" y="1678452"/>
                  <a:pt x="2688095" y="913669"/>
                </a:cubicBezTo>
                <a:cubicBezTo>
                  <a:pt x="2548801" y="530940"/>
                  <a:pt x="2351660" y="240923"/>
                  <a:pt x="2080925" y="77422"/>
                </a:cubicBezTo>
                <a:close/>
                <a:moveTo>
                  <a:pt x="1502550" y="2"/>
                </a:moveTo>
                <a:cubicBezTo>
                  <a:pt x="2057634" y="-738"/>
                  <a:pt x="2410496" y="355990"/>
                  <a:pt x="2622495" y="938485"/>
                </a:cubicBezTo>
                <a:cubicBezTo>
                  <a:pt x="2905160" y="1714460"/>
                  <a:pt x="2737756" y="2344983"/>
                  <a:pt x="1808800" y="2683228"/>
                </a:cubicBezTo>
                <a:cubicBezTo>
                  <a:pt x="1460442" y="2810070"/>
                  <a:pt x="1167753" y="2836570"/>
                  <a:pt x="923062" y="2779192"/>
                </a:cubicBezTo>
                <a:lnTo>
                  <a:pt x="821946" y="2748781"/>
                </a:lnTo>
                <a:lnTo>
                  <a:pt x="774152" y="2727551"/>
                </a:lnTo>
                <a:cubicBezTo>
                  <a:pt x="482126" y="2575114"/>
                  <a:pt x="272958" y="2279741"/>
                  <a:pt x="128000" y="1881453"/>
                </a:cubicBezTo>
                <a:cubicBezTo>
                  <a:pt x="-143796" y="1134664"/>
                  <a:pt x="-9877" y="520229"/>
                  <a:pt x="792991" y="160490"/>
                </a:cubicBezTo>
                <a:lnTo>
                  <a:pt x="896193" y="118791"/>
                </a:lnTo>
                <a:lnTo>
                  <a:pt x="1047362" y="69640"/>
                </a:lnTo>
                <a:cubicBezTo>
                  <a:pt x="1212369" y="22714"/>
                  <a:pt x="1363779" y="187"/>
                  <a:pt x="1502550" y="2"/>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51" name="Picture Placeholder 50">
            <a:extLst>
              <a:ext uri="{FF2B5EF4-FFF2-40B4-BE49-F238E27FC236}">
                <a16:creationId xmlns:a16="http://schemas.microsoft.com/office/drawing/2014/main" id="{E42DA4F7-D38C-AA5F-A082-BAC46368C173}"/>
              </a:ext>
            </a:extLst>
          </p:cNvPr>
          <p:cNvSpPr>
            <a:spLocks noGrp="1"/>
          </p:cNvSpPr>
          <p:nvPr>
            <p:ph type="pic" sz="quarter" idx="17"/>
          </p:nvPr>
        </p:nvSpPr>
        <p:spPr>
          <a:xfrm>
            <a:off x="8022813" y="6043061"/>
            <a:ext cx="2102199" cy="876090"/>
          </a:xfrm>
          <a:custGeom>
            <a:avLst/>
            <a:gdLst>
              <a:gd name="connsiteX0" fmla="*/ 1194919 w 2102199"/>
              <a:gd name="connsiteY0" fmla="*/ 1 h 876090"/>
              <a:gd name="connsiteX1" fmla="*/ 2056418 w 2102199"/>
              <a:gd name="connsiteY1" fmla="*/ 721911 h 876090"/>
              <a:gd name="connsiteX2" fmla="*/ 2102199 w 2102199"/>
              <a:gd name="connsiteY2" fmla="*/ 876090 h 876090"/>
              <a:gd name="connsiteX3" fmla="*/ 0 w 2102199"/>
              <a:gd name="connsiteY3" fmla="*/ 876090 h 876090"/>
              <a:gd name="connsiteX4" fmla="*/ 2486 w 2102199"/>
              <a:gd name="connsiteY4" fmla="*/ 819500 h 876090"/>
              <a:gd name="connsiteX5" fmla="*/ 714329 w 2102199"/>
              <a:gd name="connsiteY5" fmla="*/ 95980 h 876090"/>
              <a:gd name="connsiteX6" fmla="*/ 1194919 w 2102199"/>
              <a:gd name="connsiteY6" fmla="*/ 1 h 87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199" h="876090">
                <a:moveTo>
                  <a:pt x="1194919" y="1"/>
                </a:moveTo>
                <a:cubicBezTo>
                  <a:pt x="1621909" y="-569"/>
                  <a:pt x="1893341" y="273838"/>
                  <a:pt x="2056418" y="721911"/>
                </a:cubicBezTo>
                <a:lnTo>
                  <a:pt x="2102199" y="876090"/>
                </a:lnTo>
                <a:lnTo>
                  <a:pt x="0" y="876090"/>
                </a:lnTo>
                <a:lnTo>
                  <a:pt x="2486" y="819500"/>
                </a:lnTo>
                <a:cubicBezTo>
                  <a:pt x="49932" y="508834"/>
                  <a:pt x="267715" y="258598"/>
                  <a:pt x="714329" y="95980"/>
                </a:cubicBezTo>
                <a:cubicBezTo>
                  <a:pt x="892975" y="30933"/>
                  <a:pt x="1052589" y="191"/>
                  <a:pt x="1194919" y="1"/>
                </a:cubicBezTo>
                <a:close/>
              </a:path>
            </a:pathLst>
          </a:custGeom>
        </p:spPr>
        <p:txBody>
          <a:bodyPr wrap="square" anchor="ctr" anchorCtr="0">
            <a:noAutofit/>
          </a:bodyPr>
          <a:lstStyle>
            <a:lvl1pPr marL="0" indent="0" algn="ctr">
              <a:buNone/>
              <a:defRPr sz="1600">
                <a:solidFill>
                  <a:schemeClr val="bg1"/>
                </a:solidFill>
              </a:defRPr>
            </a:lvl1pPr>
          </a:lstStyle>
          <a:p>
            <a:endParaRPr lang="en-GB"/>
          </a:p>
        </p:txBody>
      </p:sp>
      <p:sp>
        <p:nvSpPr>
          <p:cNvPr id="63" name="Freeform: Shape 62">
            <a:extLst>
              <a:ext uri="{FF2B5EF4-FFF2-40B4-BE49-F238E27FC236}">
                <a16:creationId xmlns:a16="http://schemas.microsoft.com/office/drawing/2014/main" id="{4DDA0DE3-DA90-082E-59A9-90A4F644331D}"/>
              </a:ext>
            </a:extLst>
          </p:cNvPr>
          <p:cNvSpPr/>
          <p:nvPr/>
        </p:nvSpPr>
        <p:spPr>
          <a:xfrm>
            <a:off x="498670" y="-95535"/>
            <a:ext cx="2823028" cy="1227276"/>
          </a:xfrm>
          <a:custGeom>
            <a:avLst/>
            <a:gdLst>
              <a:gd name="connsiteX0" fmla="*/ 0 w 2823028"/>
              <a:gd name="connsiteY0" fmla="*/ 0 h 1227276"/>
              <a:gd name="connsiteX1" fmla="*/ 2823028 w 2823028"/>
              <a:gd name="connsiteY1" fmla="*/ 0 h 1227276"/>
              <a:gd name="connsiteX2" fmla="*/ 2817129 w 2823028"/>
              <a:gd name="connsiteY2" fmla="*/ 134301 h 1227276"/>
              <a:gd name="connsiteX3" fmla="*/ 1868003 w 2823028"/>
              <a:gd name="connsiteY3" fmla="*/ 1099303 h 1227276"/>
              <a:gd name="connsiteX4" fmla="*/ 78552 w 2823028"/>
              <a:gd name="connsiteY4" fmla="*/ 264728 h 12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028" h="1227276">
                <a:moveTo>
                  <a:pt x="0" y="0"/>
                </a:moveTo>
                <a:lnTo>
                  <a:pt x="2823028" y="0"/>
                </a:lnTo>
                <a:lnTo>
                  <a:pt x="2817129" y="134301"/>
                </a:lnTo>
                <a:cubicBezTo>
                  <a:pt x="2753867" y="548557"/>
                  <a:pt x="2463490" y="882479"/>
                  <a:pt x="1868003" y="1099303"/>
                </a:cubicBezTo>
                <a:cubicBezTo>
                  <a:pt x="915224" y="1446221"/>
                  <a:pt x="368467" y="1061303"/>
                  <a:pt x="78552" y="264728"/>
                </a:cubicBezTo>
                <a:close/>
              </a:path>
            </a:pathLst>
          </a:custGeom>
          <a:noFill/>
          <a:ln w="38100" cap="flat">
            <a:solidFill>
              <a:schemeClr val="accent6"/>
            </a:solidFill>
            <a:prstDash val="solid"/>
            <a:miter/>
          </a:ln>
        </p:spPr>
        <p:txBody>
          <a:bodyPr wrap="square" rtlCol="0" anchor="ctr">
            <a:noAutofit/>
          </a:bodyPr>
          <a:lstStyle/>
          <a:p>
            <a:endParaRPr lang="en-GB"/>
          </a:p>
        </p:txBody>
      </p:sp>
      <p:sp>
        <p:nvSpPr>
          <p:cNvPr id="65" name="Freeform: Shape 64">
            <a:extLst>
              <a:ext uri="{FF2B5EF4-FFF2-40B4-BE49-F238E27FC236}">
                <a16:creationId xmlns:a16="http://schemas.microsoft.com/office/drawing/2014/main" id="{5D47F18F-EC7C-05B2-E14C-38C80B6D0790}"/>
              </a:ext>
            </a:extLst>
          </p:cNvPr>
          <p:cNvSpPr/>
          <p:nvPr/>
        </p:nvSpPr>
        <p:spPr>
          <a:xfrm>
            <a:off x="7923992" y="6043063"/>
            <a:ext cx="2118569" cy="924121"/>
          </a:xfrm>
          <a:custGeom>
            <a:avLst/>
            <a:gdLst>
              <a:gd name="connsiteX0" fmla="*/ 1197028 w 2118569"/>
              <a:gd name="connsiteY0" fmla="*/ 1 h 924121"/>
              <a:gd name="connsiteX1" fmla="*/ 2058527 w 2118569"/>
              <a:gd name="connsiteY1" fmla="*/ 721911 h 924121"/>
              <a:gd name="connsiteX2" fmla="*/ 2118569 w 2118569"/>
              <a:gd name="connsiteY2" fmla="*/ 924121 h 924121"/>
              <a:gd name="connsiteX3" fmla="*/ 0 w 2118569"/>
              <a:gd name="connsiteY3" fmla="*/ 924121 h 924121"/>
              <a:gd name="connsiteX4" fmla="*/ 4595 w 2118569"/>
              <a:gd name="connsiteY4" fmla="*/ 819500 h 924121"/>
              <a:gd name="connsiteX5" fmla="*/ 716438 w 2118569"/>
              <a:gd name="connsiteY5" fmla="*/ 95980 h 924121"/>
              <a:gd name="connsiteX6" fmla="*/ 1197028 w 2118569"/>
              <a:gd name="connsiteY6" fmla="*/ 1 h 92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69" h="924121">
                <a:moveTo>
                  <a:pt x="1197028" y="1"/>
                </a:moveTo>
                <a:cubicBezTo>
                  <a:pt x="1624018" y="-569"/>
                  <a:pt x="1895450" y="273838"/>
                  <a:pt x="2058527" y="721911"/>
                </a:cubicBezTo>
                <a:lnTo>
                  <a:pt x="2118569" y="924121"/>
                </a:lnTo>
                <a:lnTo>
                  <a:pt x="0" y="924121"/>
                </a:lnTo>
                <a:lnTo>
                  <a:pt x="4595" y="819500"/>
                </a:lnTo>
                <a:cubicBezTo>
                  <a:pt x="52041" y="508834"/>
                  <a:pt x="269824" y="258598"/>
                  <a:pt x="716438" y="95980"/>
                </a:cubicBezTo>
                <a:cubicBezTo>
                  <a:pt x="895084" y="30933"/>
                  <a:pt x="1054698" y="191"/>
                  <a:pt x="1197028" y="1"/>
                </a:cubicBezTo>
                <a:close/>
              </a:path>
            </a:pathLst>
          </a:custGeom>
          <a:noFill/>
          <a:ln w="38100" cap="flat">
            <a:solidFill>
              <a:schemeClr val="accent4"/>
            </a:solidFill>
            <a:prstDash val="solid"/>
            <a:miter/>
          </a:ln>
        </p:spPr>
        <p:txBody>
          <a:bodyPr wrap="square" rtlCol="0" anchor="ctr">
            <a:noAutofit/>
          </a:bodyPr>
          <a:lstStyle/>
          <a:p>
            <a:endParaRPr lang="en-GB"/>
          </a:p>
        </p:txBody>
      </p:sp>
      <p:sp>
        <p:nvSpPr>
          <p:cNvPr id="13" name="Graphic 3">
            <a:extLst>
              <a:ext uri="{FF2B5EF4-FFF2-40B4-BE49-F238E27FC236}">
                <a16:creationId xmlns:a16="http://schemas.microsoft.com/office/drawing/2014/main" id="{78AE9471-119E-B35C-BE02-6D9F94F5BAC3}"/>
              </a:ext>
            </a:extLst>
          </p:cNvPr>
          <p:cNvSpPr/>
          <p:nvPr userDrawn="1"/>
        </p:nvSpPr>
        <p:spPr>
          <a:xfrm>
            <a:off x="5464371" y="3447472"/>
            <a:ext cx="2880011" cy="2880000"/>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6"/>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49EF9C-D05D-7CEC-47C0-5742B70B8A33}"/>
              </a:ext>
            </a:extLst>
          </p:cNvPr>
          <p:cNvSpPr/>
          <p:nvPr userDrawn="1"/>
        </p:nvSpPr>
        <p:spPr>
          <a:xfrm>
            <a:off x="-128336" y="1497229"/>
            <a:ext cx="5050914" cy="5469954"/>
          </a:xfrm>
          <a:custGeom>
            <a:avLst/>
            <a:gdLst>
              <a:gd name="connsiteX0" fmla="*/ 2338005 w 5050914"/>
              <a:gd name="connsiteY0" fmla="*/ 3 h 5469954"/>
              <a:gd name="connsiteX1" fmla="*/ 4778916 w 5050914"/>
              <a:gd name="connsiteY1" fmla="*/ 2045415 h 5469954"/>
              <a:gd name="connsiteX2" fmla="*/ 3973761 w 5050914"/>
              <a:gd name="connsiteY2" fmla="*/ 5368308 h 5469954"/>
              <a:gd name="connsiteX3" fmla="*/ 3807031 w 5050914"/>
              <a:gd name="connsiteY3" fmla="*/ 5469954 h 5469954"/>
              <a:gd name="connsiteX4" fmla="*/ 37055 w 5050914"/>
              <a:gd name="connsiteY4" fmla="*/ 5469954 h 5469954"/>
              <a:gd name="connsiteX5" fmla="*/ 0 w 5050914"/>
              <a:gd name="connsiteY5" fmla="*/ 5433554 h 5469954"/>
              <a:gd name="connsiteX6" fmla="*/ 0 w 5050914"/>
              <a:gd name="connsiteY6" fmla="*/ 757305 h 5469954"/>
              <a:gd name="connsiteX7" fmla="*/ 8051 w 5050914"/>
              <a:gd name="connsiteY7" fmla="*/ 751567 h 5469954"/>
              <a:gd name="connsiteX8" fmla="*/ 976336 w 5050914"/>
              <a:gd name="connsiteY8" fmla="*/ 271944 h 5469954"/>
              <a:gd name="connsiteX9" fmla="*/ 2338005 w 5050914"/>
              <a:gd name="connsiteY9" fmla="*/ 3 h 546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914" h="5469954">
                <a:moveTo>
                  <a:pt x="2338005" y="3"/>
                </a:moveTo>
                <a:cubicBezTo>
                  <a:pt x="3547807" y="-1610"/>
                  <a:pt x="4316865" y="775873"/>
                  <a:pt x="4778916" y="2045415"/>
                </a:cubicBezTo>
                <a:cubicBezTo>
                  <a:pt x="5279472" y="3419537"/>
                  <a:pt x="5132464" y="4584382"/>
                  <a:pt x="3973761" y="5368308"/>
                </a:cubicBezTo>
                <a:lnTo>
                  <a:pt x="3807031" y="5469954"/>
                </a:lnTo>
                <a:lnTo>
                  <a:pt x="37055" y="5469954"/>
                </a:lnTo>
                <a:lnTo>
                  <a:pt x="0" y="5433554"/>
                </a:lnTo>
                <a:lnTo>
                  <a:pt x="0" y="757305"/>
                </a:lnTo>
                <a:lnTo>
                  <a:pt x="8051" y="751567"/>
                </a:lnTo>
                <a:cubicBezTo>
                  <a:pt x="275444" y="570737"/>
                  <a:pt x="596714" y="410169"/>
                  <a:pt x="976336" y="271944"/>
                </a:cubicBezTo>
                <a:cubicBezTo>
                  <a:pt x="1482500" y="87643"/>
                  <a:pt x="1934738" y="540"/>
                  <a:pt x="2338005" y="3"/>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8AB7EBE5-CE81-70C6-0134-113380F9D762}"/>
              </a:ext>
            </a:extLst>
          </p:cNvPr>
          <p:cNvSpPr/>
          <p:nvPr userDrawn="1"/>
        </p:nvSpPr>
        <p:spPr>
          <a:xfrm>
            <a:off x="3834577" y="-95535"/>
            <a:ext cx="5400013" cy="3115304"/>
          </a:xfrm>
          <a:custGeom>
            <a:avLst/>
            <a:gdLst>
              <a:gd name="connsiteX0" fmla="*/ 2381 w 5400013"/>
              <a:gd name="connsiteY0" fmla="*/ 0 h 3115304"/>
              <a:gd name="connsiteX1" fmla="*/ 5304857 w 5400013"/>
              <a:gd name="connsiteY1" fmla="*/ 0 h 3115304"/>
              <a:gd name="connsiteX2" fmla="*/ 5322120 w 5400013"/>
              <a:gd name="connsiteY2" fmla="*/ 66014 h 3115304"/>
              <a:gd name="connsiteX3" fmla="*/ 3595215 w 5400013"/>
              <a:gd name="connsiteY3" fmla="*/ 2875354 h 3115304"/>
              <a:gd name="connsiteX4" fmla="*/ 240000 w 5400013"/>
              <a:gd name="connsiteY4" fmla="*/ 1310526 h 3115304"/>
              <a:gd name="connsiteX5" fmla="*/ 2235 w 5400013"/>
              <a:gd name="connsiteY5" fmla="*/ 1514 h 311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13" h="3115304">
                <a:moveTo>
                  <a:pt x="2381" y="0"/>
                </a:moveTo>
                <a:lnTo>
                  <a:pt x="5304857" y="0"/>
                </a:lnTo>
                <a:lnTo>
                  <a:pt x="5322120" y="66014"/>
                </a:lnTo>
                <a:cubicBezTo>
                  <a:pt x="5600239" y="1306692"/>
                  <a:pt x="5158366" y="2306191"/>
                  <a:pt x="3595215" y="2875354"/>
                </a:cubicBezTo>
                <a:cubicBezTo>
                  <a:pt x="1808756" y="3525826"/>
                  <a:pt x="783589" y="2804105"/>
                  <a:pt x="240000" y="1310526"/>
                </a:cubicBezTo>
                <a:cubicBezTo>
                  <a:pt x="70128" y="843783"/>
                  <a:pt x="-15221" y="404614"/>
                  <a:pt x="2235" y="1514"/>
                </a:cubicBezTo>
                <a:close/>
              </a:path>
            </a:pathLst>
          </a:custGeom>
          <a:noFill/>
          <a:ln w="38100" cap="flat">
            <a:solidFill>
              <a:schemeClr val="accent4"/>
            </a:solidFill>
            <a:prstDash val="solid"/>
            <a:miter/>
          </a:ln>
        </p:spPr>
        <p:txBody>
          <a:bodyPr wrap="square" rtlCol="0" anchor="ctr">
            <a:noAutofit/>
          </a:bodyPr>
          <a:lstStyle/>
          <a:p>
            <a:endParaRPr lang="en-GB"/>
          </a:p>
        </p:txBody>
      </p:sp>
      <p:sp>
        <p:nvSpPr>
          <p:cNvPr id="36" name="Freeform: Shape 35">
            <a:extLst>
              <a:ext uri="{FF2B5EF4-FFF2-40B4-BE49-F238E27FC236}">
                <a16:creationId xmlns:a16="http://schemas.microsoft.com/office/drawing/2014/main" id="{EB76A02A-FB84-D9EB-5019-533785C28A02}"/>
              </a:ext>
            </a:extLst>
          </p:cNvPr>
          <p:cNvSpPr/>
          <p:nvPr userDrawn="1"/>
        </p:nvSpPr>
        <p:spPr>
          <a:xfrm>
            <a:off x="8602458" y="1603559"/>
            <a:ext cx="3698726" cy="4320001"/>
          </a:xfrm>
          <a:custGeom>
            <a:avLst/>
            <a:gdLst>
              <a:gd name="connsiteX0" fmla="*/ 2405017 w 3698726"/>
              <a:gd name="connsiteY0" fmla="*/ 2 h 4320001"/>
              <a:gd name="connsiteX1" fmla="*/ 3600622 w 3698726"/>
              <a:gd name="connsiteY1" fmla="*/ 519199 h 4320001"/>
              <a:gd name="connsiteX2" fmla="*/ 3698726 w 3698726"/>
              <a:gd name="connsiteY2" fmla="*/ 637825 h 4320001"/>
              <a:gd name="connsiteX3" fmla="*/ 3698726 w 3698726"/>
              <a:gd name="connsiteY3" fmla="*/ 3684883 h 4320001"/>
              <a:gd name="connsiteX4" fmla="*/ 3559669 w 3698726"/>
              <a:gd name="connsiteY4" fmla="*/ 3789393 h 4320001"/>
              <a:gd name="connsiteX5" fmla="*/ 2876173 w 3698726"/>
              <a:gd name="connsiteY5" fmla="*/ 4128041 h 4320001"/>
              <a:gd name="connsiteX6" fmla="*/ 192000 w 3698726"/>
              <a:gd name="connsiteY6" fmla="*/ 2876180 h 4320001"/>
              <a:gd name="connsiteX7" fmla="*/ 1443839 w 3698726"/>
              <a:gd name="connsiteY7" fmla="*/ 191960 h 4320001"/>
              <a:gd name="connsiteX8" fmla="*/ 2405017 w 3698726"/>
              <a:gd name="connsiteY8" fmla="*/ 2 h 43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8726" h="4320001">
                <a:moveTo>
                  <a:pt x="2405017" y="2"/>
                </a:moveTo>
                <a:cubicBezTo>
                  <a:pt x="2903171" y="-662"/>
                  <a:pt x="3295460" y="185810"/>
                  <a:pt x="3600622" y="519199"/>
                </a:cubicBezTo>
                <a:lnTo>
                  <a:pt x="3698726" y="637825"/>
                </a:lnTo>
                <a:lnTo>
                  <a:pt x="3698726" y="3684883"/>
                </a:lnTo>
                <a:lnTo>
                  <a:pt x="3559669" y="3789393"/>
                </a:lnTo>
                <a:cubicBezTo>
                  <a:pt x="3370921" y="3917092"/>
                  <a:pt x="3144142" y="4030471"/>
                  <a:pt x="2876173" y="4128041"/>
                </a:cubicBezTo>
                <a:cubicBezTo>
                  <a:pt x="1447006" y="4648419"/>
                  <a:pt x="626871" y="4071042"/>
                  <a:pt x="192000" y="2876180"/>
                </a:cubicBezTo>
                <a:cubicBezTo>
                  <a:pt x="-242873" y="1681317"/>
                  <a:pt x="14673" y="712338"/>
                  <a:pt x="1443839" y="191960"/>
                </a:cubicBezTo>
                <a:cubicBezTo>
                  <a:pt x="1801131" y="61866"/>
                  <a:pt x="2120358" y="381"/>
                  <a:pt x="2405017" y="2"/>
                </a:cubicBezTo>
                <a:close/>
              </a:path>
            </a:pathLst>
          </a:custGeom>
          <a:noFill/>
          <a:ln w="38100" cap="flat">
            <a:solidFill>
              <a:schemeClr val="accent2"/>
            </a:solid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65240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D63CC5-9C18-B09F-A594-F0FE1205B3CE}"/>
              </a:ext>
            </a:extLst>
          </p:cNvPr>
          <p:cNvSpPr>
            <a:spLocks noGrp="1"/>
          </p:cNvSpPr>
          <p:nvPr>
            <p:ph type="title"/>
          </p:nvPr>
        </p:nvSpPr>
        <p:spPr>
          <a:xfrm>
            <a:off x="479425" y="444308"/>
            <a:ext cx="11233150" cy="844810"/>
          </a:xfrm>
          <a:prstGeom prst="rect">
            <a:avLst/>
          </a:prstGeom>
        </p:spPr>
        <p:txBody>
          <a:bodyPr vert="horz" lIns="0" tIns="0" rIns="0" bIns="288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DD8812-C86A-0DB0-F1C9-B13C54771C4E}"/>
              </a:ext>
            </a:extLst>
          </p:cNvPr>
          <p:cNvSpPr>
            <a:spLocks noGrp="1"/>
          </p:cNvSpPr>
          <p:nvPr>
            <p:ph type="body" idx="1"/>
          </p:nvPr>
        </p:nvSpPr>
        <p:spPr>
          <a:xfrm>
            <a:off x="479425" y="1268413"/>
            <a:ext cx="11233150" cy="47529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0BA0586-CC9E-BC4F-45BA-217C96B1DDC4}"/>
              </a:ext>
            </a:extLst>
          </p:cNvPr>
          <p:cNvSpPr>
            <a:spLocks noGrp="1"/>
          </p:cNvSpPr>
          <p:nvPr>
            <p:ph type="ftr" sz="quarter" idx="3"/>
          </p:nvPr>
        </p:nvSpPr>
        <p:spPr>
          <a:xfrm>
            <a:off x="479425" y="6370580"/>
            <a:ext cx="10023475" cy="184666"/>
          </a:xfrm>
          <a:prstGeom prst="rect">
            <a:avLst/>
          </a:prstGeom>
        </p:spPr>
        <p:txBody>
          <a:bodyPr vert="horz" lIns="0" tIns="0" rIns="0" bIns="0" rtlCol="0" anchor="ctr">
            <a:spAutoFit/>
          </a:bodyPr>
          <a:lstStyle>
            <a:lvl1pPr algn="l">
              <a:defRPr sz="1200">
                <a:solidFill>
                  <a:schemeClr val="tx1"/>
                </a:solidFill>
              </a:defRPr>
            </a:lvl1pPr>
          </a:lstStyle>
          <a:p>
            <a:endParaRPr lang="en-GB"/>
          </a:p>
        </p:txBody>
      </p:sp>
      <p:sp>
        <p:nvSpPr>
          <p:cNvPr id="13" name="Slide Number Placeholder 5">
            <a:extLst>
              <a:ext uri="{FF2B5EF4-FFF2-40B4-BE49-F238E27FC236}">
                <a16:creationId xmlns:a16="http://schemas.microsoft.com/office/drawing/2014/main" id="{4345D870-3BD5-EB09-11C7-AD44BEAE9EA7}"/>
              </a:ext>
            </a:extLst>
          </p:cNvPr>
          <p:cNvSpPr>
            <a:spLocks noGrp="1"/>
          </p:cNvSpPr>
          <p:nvPr>
            <p:ph type="sldNum" sz="quarter" idx="4"/>
          </p:nvPr>
        </p:nvSpPr>
        <p:spPr>
          <a:xfrm>
            <a:off x="11349691" y="6273800"/>
            <a:ext cx="362884" cy="365125"/>
          </a:xfrm>
          <a:prstGeom prst="rect">
            <a:avLst/>
          </a:prstGeom>
        </p:spPr>
        <p:txBody>
          <a:bodyPr vert="horz" lIns="0" tIns="0" rIns="0" bIns="0" rtlCol="0" anchor="ctr"/>
          <a:lstStyle>
            <a:lvl1pPr algn="ctr">
              <a:defRPr sz="1100" b="1">
                <a:solidFill>
                  <a:schemeClr val="accent1"/>
                </a:solidFill>
                <a:latin typeface="Work Sans" pitchFamily="2" charset="0"/>
              </a:defRPr>
            </a:lvl1pPr>
          </a:lstStyle>
          <a:p>
            <a:fld id="{BE17B226-05A6-40D6-B1A0-45847171CE85}" type="slidenum">
              <a:rPr lang="en-GB" smtClean="0"/>
              <a:pPr/>
              <a:t>‹#›</a:t>
            </a:fld>
            <a:endParaRPr lang="en-GB"/>
          </a:p>
        </p:txBody>
      </p:sp>
    </p:spTree>
    <p:extLst>
      <p:ext uri="{BB962C8B-B14F-4D97-AF65-F5344CB8AC3E}">
        <p14:creationId xmlns:p14="http://schemas.microsoft.com/office/powerpoint/2010/main" val="31612405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73" r:id="rId4"/>
    <p:sldLayoutId id="2147483674" r:id="rId5"/>
    <p:sldLayoutId id="2147483675" r:id="rId6"/>
    <p:sldLayoutId id="2147483664" r:id="rId7"/>
    <p:sldLayoutId id="2147483665" r:id="rId8"/>
    <p:sldLayoutId id="2147483660" r:id="rId9"/>
    <p:sldLayoutId id="2147483650" r:id="rId10"/>
    <p:sldLayoutId id="2147483668" r:id="rId11"/>
    <p:sldLayoutId id="2147483669" r:id="rId12"/>
    <p:sldLayoutId id="2147483670" r:id="rId13"/>
    <p:sldLayoutId id="2147483652" r:id="rId14"/>
    <p:sldLayoutId id="2147483666" r:id="rId15"/>
    <p:sldLayoutId id="2147483659" r:id="rId16"/>
    <p:sldLayoutId id="2147483657" r:id="rId17"/>
    <p:sldLayoutId id="2147483658" r:id="rId18"/>
    <p:sldLayoutId id="2147483656" r:id="rId19"/>
    <p:sldLayoutId id="2147483667" r:id="rId20"/>
    <p:sldLayoutId id="2147483651" r:id="rId21"/>
    <p:sldLayoutId id="2147483655" r:id="rId22"/>
    <p:sldLayoutId id="2147483671" r:id="rId23"/>
    <p:sldLayoutId id="2147483654" r:id="rId24"/>
    <p:sldLayoutId id="2147483653" r:id="rId25"/>
    <p:sldLayoutId id="2147483672" r:id="rId26"/>
  </p:sldLayoutIdLst>
  <p:hf hdr="0" ftr="0" dt="0"/>
  <p:txStyles>
    <p:titleStyle>
      <a:lvl1pPr algn="l" defTabSz="914400" rtl="0" eaLnBrk="1" latinLnBrk="0" hangingPunct="1">
        <a:lnSpc>
          <a:spcPct val="90000"/>
        </a:lnSpc>
        <a:spcBef>
          <a:spcPct val="0"/>
        </a:spcBef>
        <a:buNone/>
        <a:defRPr sz="4000" b="0" kern="1200">
          <a:solidFill>
            <a:schemeClr val="accent1"/>
          </a:solidFill>
          <a:latin typeface="Work Sans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3" pos="7378" userDrawn="1">
          <p15:clr>
            <a:srgbClr val="F26B43"/>
          </p15:clr>
        </p15:guide>
        <p15:guide id="4" orient="horz" pos="4020" userDrawn="1">
          <p15:clr>
            <a:srgbClr val="F26B43"/>
          </p15:clr>
        </p15:guide>
        <p15:guide id="5" orient="horz" pos="3793" userDrawn="1">
          <p15:clr>
            <a:srgbClr val="F26B43"/>
          </p15:clr>
        </p15:guide>
        <p15:guide id="6" orient="horz" pos="572" userDrawn="1">
          <p15:clr>
            <a:srgbClr val="F26B43"/>
          </p15:clr>
        </p15:guide>
        <p15:guide id="7"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hyperlink" Target="https://www.oecd.org/en/publications/oecd-economic-outlook-volume-2026-issue-1_2d1956f0-en.html"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hyperlink" Target="https://kpmg.com/uk/en/insights/economics/uk-economic-outlook.html" TargetMode="External"/><Relationship Id="rId1" Type="http://schemas.openxmlformats.org/officeDocument/2006/relationships/slideLayout" Target="../slideLayouts/slideLayout19.xml"/><Relationship Id="rId4" Type="http://schemas.openxmlformats.org/officeDocument/2006/relationships/hyperlink" Target="https://fraserofallander.org/publications/fai-economic-commentary-q1-202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hyperlink" Target="https://www.ons.gov.uk/economy/inflationandpriceindices/bulletins/producerpriceinflation/may2026" TargetMode="External"/><Relationship Id="rId3" Type="http://schemas.openxmlformats.org/officeDocument/2006/relationships/chart" Target="../charts/chart1.xml"/><Relationship Id="rId7" Type="http://schemas.openxmlformats.org/officeDocument/2006/relationships/hyperlink" Target="https://www.ons.gov.uk/economy/inflationandpriceindices/bulletins/consumerpriceinflation/february2026"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hyperlink" Target="https://www.pmi.spglobal.com/Public/Home/PressRelease/b982ed6725d74c57a23add2a0ca9d420" TargetMode="External"/><Relationship Id="rId5" Type="http://schemas.openxmlformats.org/officeDocument/2006/relationships/hyperlink" Target="https://www.ons.gov.uk/economy/grossdomesticproductgdp/bulletins/gdpmonthlyestimateuk/april2026" TargetMode="External"/><Relationship Id="rId10" Type="http://schemas.openxmlformats.org/officeDocument/2006/relationships/chart" Target="../charts/chart3.xml"/><Relationship Id="rId4" Type="http://schemas.openxmlformats.org/officeDocument/2006/relationships/hyperlink" Target="https://www.pmi.spglobal.com/Public/Home/PressRelease/19311d229bea418ca6a251be06c2b345" TargetMode="External"/><Relationship Id="rId9"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hyperlink" Target="https://www.ons.gov.uk/employmentandlabourmarket/peopleinwork/earningsandworkinghours/bulletins/earningsandemploymentfrompayasyouearnrealtimeinformationuk/june2026" TargetMode="External"/><Relationship Id="rId3" Type="http://schemas.openxmlformats.org/officeDocument/2006/relationships/chart" Target="../charts/chart4.xml"/><Relationship Id="rId7" Type="http://schemas.openxmlformats.org/officeDocument/2006/relationships/hyperlink" Target="https://www.gov.scot/publications/labour-market-trends-june-2026/"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www.gov.scot/publications/bics-weighted-scotland-estimates-data-to-wave-156/pages/prices/" TargetMode="External"/><Relationship Id="rId5" Type="http://schemas.openxmlformats.org/officeDocument/2006/relationships/chart" Target="../charts/chart5.xml"/><Relationship Id="rId10" Type="http://schemas.openxmlformats.org/officeDocument/2006/relationships/chart" Target="../charts/chart6.xml"/><Relationship Id="rId4" Type="http://schemas.openxmlformats.org/officeDocument/2006/relationships/hyperlink" Target="https://www.gov.scot/publications/monthly-gdp-march-2026/pages/key-points/" TargetMode="External"/><Relationship Id="rId9" Type="http://schemas.openxmlformats.org/officeDocument/2006/relationships/hyperlink" Target="https://www.pmi.spglobal.com/Public/Home/PressRelease/4c13ef67d85347e3acad9d2c33573e48" TargetMode="External"/></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hyperlink" Target="https://www.gov.scot/publications/bics-weighted-scotland-estimates-data-to-wave-157/" TargetMode="External"/><Relationship Id="rId7"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https://www.pmi.spglobal.com/Public/Home/PressRelease/7eeea5f5ba4441d2ae4f22d17a8237b6" TargetMode="External"/><Relationship Id="rId5" Type="http://schemas.openxmlformats.org/officeDocument/2006/relationships/chart" Target="../charts/chart7.xml"/><Relationship Id="rId4" Type="http://schemas.openxmlformats.org/officeDocument/2006/relationships/hyperlink" Target="https://fraserofallander.org/publications/scottish-business-monitor-q1-2026/" TargetMode="External"/><Relationship Id="rId9" Type="http://schemas.openxmlformats.org/officeDocument/2006/relationships/chart" Target="../charts/char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D6B1-9CAF-8A4C-225F-6633FCCED7A3}"/>
              </a:ext>
            </a:extLst>
          </p:cNvPr>
          <p:cNvSpPr>
            <a:spLocks noGrp="1"/>
          </p:cNvSpPr>
          <p:nvPr>
            <p:ph type="ctrTitle"/>
          </p:nvPr>
        </p:nvSpPr>
        <p:spPr>
          <a:xfrm>
            <a:off x="479425" y="3219254"/>
            <a:ext cx="5760000" cy="1786607"/>
          </a:xfrm>
        </p:spPr>
        <p:txBody>
          <a:bodyPr/>
          <a:lstStyle/>
          <a:p>
            <a:r>
              <a:rPr lang="en-GB" sz="5400" dirty="0"/>
              <a:t>Economic Commentary</a:t>
            </a:r>
          </a:p>
        </p:txBody>
      </p:sp>
      <p:sp>
        <p:nvSpPr>
          <p:cNvPr id="3" name="Subtitle 2">
            <a:extLst>
              <a:ext uri="{FF2B5EF4-FFF2-40B4-BE49-F238E27FC236}">
                <a16:creationId xmlns:a16="http://schemas.microsoft.com/office/drawing/2014/main" id="{EA83D463-B93B-5922-AEB9-84C4845C3E33}"/>
              </a:ext>
            </a:extLst>
          </p:cNvPr>
          <p:cNvSpPr>
            <a:spLocks noGrp="1"/>
          </p:cNvSpPr>
          <p:nvPr>
            <p:ph type="subTitle" idx="1"/>
          </p:nvPr>
        </p:nvSpPr>
        <p:spPr>
          <a:xfrm>
            <a:off x="479425" y="5025189"/>
            <a:ext cx="9000000" cy="615553"/>
          </a:xfrm>
        </p:spPr>
        <p:txBody>
          <a:bodyPr/>
          <a:lstStyle/>
          <a:p>
            <a:r>
              <a:rPr lang="en-GB" sz="2000" dirty="0">
                <a:solidFill>
                  <a:schemeClr val="accent1"/>
                </a:solidFill>
              </a:rPr>
              <a:t>June 2026</a:t>
            </a:r>
          </a:p>
          <a:p>
            <a:r>
              <a:rPr lang="en-GB" sz="2000" dirty="0">
                <a:solidFill>
                  <a:schemeClr val="accent1"/>
                </a:solidFill>
              </a:rPr>
              <a:t>Strategic Research &amp; Futures Team</a:t>
            </a:r>
          </a:p>
        </p:txBody>
      </p:sp>
      <p:pic>
        <p:nvPicPr>
          <p:cNvPr id="43" name="Picture Placeholder 42" descr="A large group of wind turbines in a field&#10;&#10;Description automatically generated">
            <a:extLst>
              <a:ext uri="{FF2B5EF4-FFF2-40B4-BE49-F238E27FC236}">
                <a16:creationId xmlns:a16="http://schemas.microsoft.com/office/drawing/2014/main" id="{086373E0-927A-64BE-07E1-6D07FF4F071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 r="15"/>
          <a:stretch/>
        </p:blipFill>
        <p:spPr/>
      </p:pic>
      <p:pic>
        <p:nvPicPr>
          <p:cNvPr id="41" name="Picture Placeholder 40" descr="A robotic arm in a room&#10;&#10;Description automatically generated">
            <a:extLst>
              <a:ext uri="{FF2B5EF4-FFF2-40B4-BE49-F238E27FC236}">
                <a16:creationId xmlns:a16="http://schemas.microsoft.com/office/drawing/2014/main" id="{14798DE6-B7C8-239D-EF63-C7A2373CBBE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44" r="44"/>
          <a:stretch/>
        </p:blipFill>
        <p:spPr/>
      </p:pic>
    </p:spTree>
    <p:extLst>
      <p:ext uri="{BB962C8B-B14F-4D97-AF65-F5344CB8AC3E}">
        <p14:creationId xmlns:p14="http://schemas.microsoft.com/office/powerpoint/2010/main" val="107804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AA968-C09F-208C-43B6-8D5AA0121402}"/>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1138A3B0-390F-B184-DD27-678103A0D48B}"/>
              </a:ext>
            </a:extLst>
          </p:cNvPr>
          <p:cNvSpPr txBox="1"/>
          <p:nvPr/>
        </p:nvSpPr>
        <p:spPr>
          <a:xfrm>
            <a:off x="10898613" y="6147414"/>
            <a:ext cx="1035585" cy="599002"/>
          </a:xfrm>
          <a:prstGeom prst="rect">
            <a:avLst/>
          </a:prstGeom>
          <a:solidFill>
            <a:schemeClr val="bg1"/>
          </a:solidFill>
        </p:spPr>
        <p:txBody>
          <a:bodyPr wrap="square" rtlCol="0">
            <a:spAutoFit/>
          </a:bodyPr>
          <a:lstStyle/>
          <a:p>
            <a:endParaRPr lang="en-GB"/>
          </a:p>
        </p:txBody>
      </p:sp>
      <p:sp>
        <p:nvSpPr>
          <p:cNvPr id="2" name="Title 1">
            <a:extLst>
              <a:ext uri="{FF2B5EF4-FFF2-40B4-BE49-F238E27FC236}">
                <a16:creationId xmlns:a16="http://schemas.microsoft.com/office/drawing/2014/main" id="{C4E3608A-198F-099A-3DA3-005F33058356}"/>
              </a:ext>
            </a:extLst>
          </p:cNvPr>
          <p:cNvSpPr>
            <a:spLocks noGrp="1"/>
          </p:cNvSpPr>
          <p:nvPr>
            <p:ph type="title"/>
          </p:nvPr>
        </p:nvSpPr>
        <p:spPr>
          <a:xfrm>
            <a:off x="479425" y="449762"/>
            <a:ext cx="9109518" cy="844810"/>
          </a:xfrm>
        </p:spPr>
        <p:txBody>
          <a:bodyPr/>
          <a:lstStyle/>
          <a:p>
            <a:r>
              <a:rPr lang="en-GB"/>
              <a:t>Feedback from SE Customers</a:t>
            </a:r>
          </a:p>
        </p:txBody>
      </p:sp>
      <p:sp>
        <p:nvSpPr>
          <p:cNvPr id="4" name="Slide Number Placeholder 3">
            <a:extLst>
              <a:ext uri="{FF2B5EF4-FFF2-40B4-BE49-F238E27FC236}">
                <a16:creationId xmlns:a16="http://schemas.microsoft.com/office/drawing/2014/main" id="{5EA47D98-34FF-E678-A6BF-31A81783E5E5}"/>
              </a:ext>
            </a:extLst>
          </p:cNvPr>
          <p:cNvSpPr>
            <a:spLocks noGrp="1"/>
          </p:cNvSpPr>
          <p:nvPr>
            <p:ph type="sldNum" sz="quarter" idx="12"/>
          </p:nvPr>
        </p:nvSpPr>
        <p:spPr>
          <a:xfrm>
            <a:off x="11348613" y="6273800"/>
            <a:ext cx="362884" cy="365125"/>
          </a:xfrm>
        </p:spPr>
        <p:txBody>
          <a:bodyPr/>
          <a:lstStyle/>
          <a:p>
            <a:endParaRPr lang="en-GB"/>
          </a:p>
          <a:p>
            <a:endParaRPr lang="en-GB"/>
          </a:p>
        </p:txBody>
      </p:sp>
      <p:sp>
        <p:nvSpPr>
          <p:cNvPr id="18" name="Text Placeholder 80">
            <a:extLst>
              <a:ext uri="{FF2B5EF4-FFF2-40B4-BE49-F238E27FC236}">
                <a16:creationId xmlns:a16="http://schemas.microsoft.com/office/drawing/2014/main" id="{4F05DC8D-C30E-285D-05B6-88B403FC15E0}"/>
              </a:ext>
            </a:extLst>
          </p:cNvPr>
          <p:cNvSpPr txBox="1">
            <a:spLocks/>
          </p:cNvSpPr>
          <p:nvPr/>
        </p:nvSpPr>
        <p:spPr>
          <a:xfrm>
            <a:off x="536077" y="3165748"/>
            <a:ext cx="3556473" cy="3580668"/>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n-GB" sz="1100" b="1" dirty="0">
              <a:solidFill>
                <a:srgbClr val="000F9E"/>
              </a:solidFill>
              <a:ea typeface="+mn-lt"/>
              <a:cs typeface="Arial"/>
            </a:endParaRPr>
          </a:p>
          <a:p>
            <a:pPr marL="0" indent="0" algn="just">
              <a:spcBef>
                <a:spcPts val="600"/>
              </a:spcBef>
              <a:buNone/>
            </a:pPr>
            <a:endParaRPr lang="en-GB" sz="1100" b="1" dirty="0">
              <a:solidFill>
                <a:srgbClr val="000F9E"/>
              </a:solidFill>
              <a:ea typeface="+mn-lt"/>
              <a:cs typeface="Arial"/>
            </a:endParaRPr>
          </a:p>
          <a:p>
            <a:pPr marL="0" indent="0" algn="just">
              <a:spcBef>
                <a:spcPts val="600"/>
              </a:spcBef>
              <a:buNone/>
            </a:pPr>
            <a:r>
              <a:rPr lang="en-GB" sz="1100" b="1" dirty="0">
                <a:solidFill>
                  <a:srgbClr val="000F9E"/>
                </a:solidFill>
                <a:ea typeface="+mn-lt"/>
                <a:cs typeface="Arial"/>
              </a:rPr>
              <a:t>Skills and Labour</a:t>
            </a:r>
          </a:p>
          <a:p>
            <a:pPr marL="171450" indent="-171450" algn="just">
              <a:spcBef>
                <a:spcPts val="600"/>
              </a:spcBef>
              <a:defRPr/>
            </a:pPr>
            <a:r>
              <a:rPr lang="en-GB" sz="1100" dirty="0">
                <a:solidFill>
                  <a:srgbClr val="000F9E"/>
                </a:solidFill>
              </a:rPr>
              <a:t>Skills shortages remain a significant constraint for companies across multiple sectors, particularly in engineering, manufacturing and energy, with limited local supply driving greater reliance on overseas recruitment, which is being further challenged by immigration rules and strong global competition for talent.</a:t>
            </a:r>
          </a:p>
          <a:p>
            <a:pPr marL="171450" indent="-171450" algn="just">
              <a:spcBef>
                <a:spcPts val="600"/>
              </a:spcBef>
              <a:defRPr/>
            </a:pPr>
            <a:r>
              <a:rPr lang="en-GB" sz="1100" dirty="0">
                <a:solidFill>
                  <a:srgbClr val="000F9E"/>
                </a:solidFill>
              </a:rPr>
              <a:t>Some early-stage tech companies continue to report a gap in commercialisation skills, and continued challenges in sourcing these capabilities locally is leading some to recruit from outside of Scotland.</a:t>
            </a:r>
            <a:endParaRPr lang="en-GB" sz="1100" dirty="0">
              <a:solidFill>
                <a:srgbClr val="000F9E"/>
              </a:solidFill>
              <a:highlight>
                <a:srgbClr val="FFFF00"/>
              </a:highlight>
            </a:endParaRPr>
          </a:p>
        </p:txBody>
      </p:sp>
      <p:sp>
        <p:nvSpPr>
          <p:cNvPr id="19" name="Text Placeholder 81">
            <a:extLst>
              <a:ext uri="{FF2B5EF4-FFF2-40B4-BE49-F238E27FC236}">
                <a16:creationId xmlns:a16="http://schemas.microsoft.com/office/drawing/2014/main" id="{389CED8C-D280-E408-9DFA-19DCA50722DF}"/>
              </a:ext>
            </a:extLst>
          </p:cNvPr>
          <p:cNvSpPr txBox="1">
            <a:spLocks/>
          </p:cNvSpPr>
          <p:nvPr/>
        </p:nvSpPr>
        <p:spPr>
          <a:xfrm>
            <a:off x="4317763" y="3165748"/>
            <a:ext cx="3575789" cy="3580668"/>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defRPr/>
            </a:pPr>
            <a:endParaRPr lang="en-GB" sz="1100" b="1" dirty="0">
              <a:solidFill>
                <a:srgbClr val="000F9E"/>
              </a:solidFill>
              <a:ea typeface="+mn-lt"/>
              <a:cs typeface="Arial"/>
            </a:endParaRPr>
          </a:p>
          <a:p>
            <a:pPr marL="0" indent="0" algn="just">
              <a:spcBef>
                <a:spcPts val="600"/>
              </a:spcBef>
              <a:buNone/>
              <a:defRPr/>
            </a:pPr>
            <a:endParaRPr lang="en-GB" sz="1100" b="1" dirty="0">
              <a:solidFill>
                <a:srgbClr val="000F9E"/>
              </a:solidFill>
              <a:ea typeface="+mn-lt"/>
              <a:cs typeface="Arial"/>
            </a:endParaRPr>
          </a:p>
          <a:p>
            <a:pPr marL="0" indent="0" algn="just">
              <a:spcBef>
                <a:spcPts val="600"/>
              </a:spcBef>
              <a:buNone/>
              <a:defRPr/>
            </a:pPr>
            <a:r>
              <a:rPr lang="en-GB" sz="1100" b="1" dirty="0">
                <a:solidFill>
                  <a:srgbClr val="000F9E"/>
                </a:solidFill>
                <a:ea typeface="+mn-lt"/>
                <a:cs typeface="Arial"/>
              </a:rPr>
              <a:t>Net Zero</a:t>
            </a:r>
          </a:p>
          <a:p>
            <a:pPr marL="171450" indent="-171450" algn="just">
              <a:spcBef>
                <a:spcPts val="600"/>
              </a:spcBef>
            </a:pPr>
            <a:r>
              <a:rPr lang="en-GB" sz="1100" dirty="0">
                <a:solidFill>
                  <a:srgbClr val="000F9E"/>
                </a:solidFill>
                <a:ea typeface="+mn-lt"/>
                <a:cs typeface="Arial"/>
              </a:rPr>
              <a:t>Rising energy costs and geopolitical uncertainty are prompting some businesses to invest in energy security (e.g. on-site generation such as solar) and to localise supply chains, improving resilience while also supporting progress towards net zero objectives.</a:t>
            </a:r>
          </a:p>
          <a:p>
            <a:pPr marL="171450" indent="-171450" algn="just">
              <a:spcBef>
                <a:spcPts val="600"/>
              </a:spcBef>
            </a:pPr>
            <a:r>
              <a:rPr lang="en-GB" sz="1100" dirty="0">
                <a:solidFill>
                  <a:srgbClr val="000F9E"/>
                </a:solidFill>
                <a:ea typeface="+mn-lt"/>
                <a:cs typeface="Arial"/>
              </a:rPr>
              <a:t>Many manufacturing and construction businesses are adopting net zero practices due to external pressure as they recognise they could miss out on contracts and opportunities without a credible net zero plan.</a:t>
            </a:r>
          </a:p>
          <a:p>
            <a:pPr marL="171450" indent="-171450" algn="just">
              <a:spcBef>
                <a:spcPts val="600"/>
              </a:spcBef>
            </a:pPr>
            <a:r>
              <a:rPr lang="en-GB" sz="1100" dirty="0">
                <a:solidFill>
                  <a:srgbClr val="000F9E"/>
                </a:solidFill>
                <a:ea typeface="+mn-lt"/>
                <a:cs typeface="Arial"/>
              </a:rPr>
              <a:t>For some SE customers, net zero activity is deprioritised due to a lack of dedicated resource and limited senior management buy in.</a:t>
            </a:r>
          </a:p>
        </p:txBody>
      </p:sp>
      <p:sp>
        <p:nvSpPr>
          <p:cNvPr id="20" name="Text Placeholder 82">
            <a:extLst>
              <a:ext uri="{FF2B5EF4-FFF2-40B4-BE49-F238E27FC236}">
                <a16:creationId xmlns:a16="http://schemas.microsoft.com/office/drawing/2014/main" id="{76F634DD-837C-56C0-C4CA-0607EC8A6BC7}"/>
              </a:ext>
            </a:extLst>
          </p:cNvPr>
          <p:cNvSpPr txBox="1">
            <a:spLocks/>
          </p:cNvSpPr>
          <p:nvPr/>
        </p:nvSpPr>
        <p:spPr>
          <a:xfrm>
            <a:off x="8272266" y="3165748"/>
            <a:ext cx="3556473" cy="3580668"/>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Bef>
                <a:spcPts val="600"/>
              </a:spcBef>
              <a:buNone/>
              <a:tabLst>
                <a:tab pos="457200" algn="l"/>
              </a:tabLst>
            </a:pPr>
            <a:endParaRPr lang="en-GB" sz="1100" b="1" dirty="0">
              <a:solidFill>
                <a:srgbClr val="000F9E"/>
              </a:solidFill>
            </a:endParaRPr>
          </a:p>
          <a:p>
            <a:pPr marL="0" lvl="0" indent="0" algn="just">
              <a:lnSpc>
                <a:spcPct val="107000"/>
              </a:lnSpc>
              <a:spcBef>
                <a:spcPts val="600"/>
              </a:spcBef>
              <a:buNone/>
              <a:tabLst>
                <a:tab pos="457200" algn="l"/>
              </a:tabLst>
            </a:pPr>
            <a:endParaRPr lang="en-GB" sz="1100" b="1" dirty="0">
              <a:solidFill>
                <a:srgbClr val="000F9E"/>
              </a:solidFill>
            </a:endParaRPr>
          </a:p>
          <a:p>
            <a:pPr marL="0" lvl="0" indent="0" algn="just">
              <a:lnSpc>
                <a:spcPct val="107000"/>
              </a:lnSpc>
              <a:spcBef>
                <a:spcPts val="600"/>
              </a:spcBef>
              <a:buNone/>
              <a:tabLst>
                <a:tab pos="457200" algn="l"/>
              </a:tabLst>
            </a:pPr>
            <a:r>
              <a:rPr lang="en-GB" sz="1100" b="1" dirty="0">
                <a:solidFill>
                  <a:srgbClr val="000F9E"/>
                </a:solidFill>
              </a:rPr>
              <a:t>Middle East Conflict Impacts</a:t>
            </a:r>
          </a:p>
          <a:p>
            <a:pPr marL="171450" lvl="0" indent="-171450" algn="just">
              <a:lnSpc>
                <a:spcPct val="107000"/>
              </a:lnSpc>
              <a:spcBef>
                <a:spcPts val="600"/>
              </a:spcBef>
              <a:tabLst>
                <a:tab pos="457200" algn="l"/>
              </a:tabLst>
            </a:pPr>
            <a:r>
              <a:rPr lang="en-GB" sz="1100" dirty="0">
                <a:solidFill>
                  <a:srgbClr val="000F9E"/>
                </a:solidFill>
              </a:rPr>
              <a:t>The Middle East conflict is impacting business travel for some companies, limiting in-market presence in the Middle East and participation in trade events, which is making it harder to build relationships and convert leads.</a:t>
            </a:r>
          </a:p>
          <a:p>
            <a:pPr marL="171450" lvl="0" indent="-171450" algn="just">
              <a:lnSpc>
                <a:spcPct val="107000"/>
              </a:lnSpc>
              <a:spcBef>
                <a:spcPts val="600"/>
              </a:spcBef>
              <a:tabLst>
                <a:tab pos="457200" algn="l"/>
              </a:tabLst>
            </a:pPr>
            <a:r>
              <a:rPr lang="en-GB" sz="1100" dirty="0">
                <a:solidFill>
                  <a:srgbClr val="000F9E"/>
                </a:solidFill>
              </a:rPr>
              <a:t>Some affected companies are exploring alternative markets, though this activity is currently reactive rather than strategic.</a:t>
            </a:r>
          </a:p>
          <a:p>
            <a:pPr marL="171450" lvl="0" indent="-171450" algn="just">
              <a:lnSpc>
                <a:spcPct val="107000"/>
              </a:lnSpc>
              <a:spcBef>
                <a:spcPts val="600"/>
              </a:spcBef>
              <a:tabLst>
                <a:tab pos="457200" algn="l"/>
              </a:tabLst>
            </a:pPr>
            <a:r>
              <a:rPr lang="en-GB" sz="1100" dirty="0">
                <a:solidFill>
                  <a:srgbClr val="000F9E"/>
                </a:solidFill>
              </a:rPr>
              <a:t>Sharp increases in oil‑related input and transport costs have led to some projects being paused and increased caution around investment.</a:t>
            </a:r>
            <a:endParaRPr lang="en-GB" dirty="0">
              <a:solidFill>
                <a:srgbClr val="000F9E"/>
              </a:solidFill>
            </a:endParaRPr>
          </a:p>
        </p:txBody>
      </p:sp>
      <p:sp>
        <p:nvSpPr>
          <p:cNvPr id="5" name="Text Placeholder 80">
            <a:extLst>
              <a:ext uri="{FF2B5EF4-FFF2-40B4-BE49-F238E27FC236}">
                <a16:creationId xmlns:a16="http://schemas.microsoft.com/office/drawing/2014/main" id="{ACE233F9-7D57-C4E9-10E6-5D7AA41D1058}"/>
              </a:ext>
            </a:extLst>
          </p:cNvPr>
          <p:cNvSpPr txBox="1">
            <a:spLocks/>
          </p:cNvSpPr>
          <p:nvPr/>
        </p:nvSpPr>
        <p:spPr>
          <a:xfrm>
            <a:off x="479424" y="1293813"/>
            <a:ext cx="10788091" cy="1462450"/>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spcBef>
                <a:spcPts val="600"/>
              </a:spcBef>
              <a:buNone/>
            </a:pPr>
            <a:endParaRPr lang="en-GB" sz="1100" b="1" dirty="0">
              <a:solidFill>
                <a:srgbClr val="000F9E"/>
              </a:solidFill>
              <a:ea typeface="+mn-lt"/>
              <a:cs typeface="Arial"/>
            </a:endParaRPr>
          </a:p>
          <a:p>
            <a:pPr marL="0" indent="0" algn="just" fontAlgn="base">
              <a:spcBef>
                <a:spcPts val="600"/>
              </a:spcBef>
              <a:buNone/>
            </a:pPr>
            <a:r>
              <a:rPr lang="en-GB" sz="1100" b="1" dirty="0">
                <a:solidFill>
                  <a:srgbClr val="000F9E"/>
                </a:solidFill>
                <a:ea typeface="+mn-lt"/>
                <a:cs typeface="Arial"/>
              </a:rPr>
              <a:t>Innovation</a:t>
            </a:r>
            <a:endParaRPr lang="en-GB" sz="1100" dirty="0">
              <a:solidFill>
                <a:srgbClr val="000F9E"/>
              </a:solidFill>
            </a:endParaRPr>
          </a:p>
          <a:p>
            <a:pPr marL="171450" indent="-171450" algn="just" fontAlgn="base">
              <a:spcBef>
                <a:spcPts val="600"/>
              </a:spcBef>
            </a:pPr>
            <a:r>
              <a:rPr lang="en-GB" sz="1100" dirty="0">
                <a:solidFill>
                  <a:srgbClr val="000F9E"/>
                </a:solidFill>
                <a:ea typeface="+mn-lt"/>
                <a:cs typeface="Arial"/>
              </a:rPr>
              <a:t>With finance constrained and uncertainty high, many companies are prioritising existing activity over launching new products or services. </a:t>
            </a:r>
          </a:p>
          <a:p>
            <a:pPr marL="171450" indent="-171450" algn="just" fontAlgn="base">
              <a:spcBef>
                <a:spcPts val="600"/>
              </a:spcBef>
            </a:pPr>
            <a:r>
              <a:rPr lang="en-GB" sz="1100" dirty="0">
                <a:solidFill>
                  <a:srgbClr val="000F9E"/>
                </a:solidFill>
                <a:ea typeface="+mn-lt"/>
                <a:cs typeface="Arial"/>
              </a:rPr>
              <a:t>Some digital and tech companies are more actively pursuing innovation activities, particularly in AI and frontier technologies. </a:t>
            </a:r>
          </a:p>
          <a:p>
            <a:pPr marL="171450" indent="-171450" algn="just" fontAlgn="base">
              <a:spcBef>
                <a:spcPts val="600"/>
              </a:spcBef>
            </a:pPr>
            <a:r>
              <a:rPr lang="en-GB" sz="1100" dirty="0">
                <a:solidFill>
                  <a:srgbClr val="000F9E"/>
                </a:solidFill>
                <a:ea typeface="+mn-lt"/>
                <a:cs typeface="Arial"/>
              </a:rPr>
              <a:t>Automation is increasingly seen as a route to improving efficiency and reducing long‑term costs, although investment barriers remain</a:t>
            </a:r>
            <a:r>
              <a:rPr lang="en-GB" sz="1100" dirty="0">
                <a:ea typeface="+mn-lt"/>
                <a:cs typeface="Arial"/>
              </a:rPr>
              <a:t>.</a:t>
            </a:r>
          </a:p>
          <a:p>
            <a:pPr marL="171450" indent="-171450" algn="just" fontAlgn="base">
              <a:spcBef>
                <a:spcPts val="600"/>
              </a:spcBef>
            </a:pPr>
            <a:endParaRPr lang="en-GB" sz="1100" dirty="0">
              <a:solidFill>
                <a:srgbClr val="000F9E"/>
              </a:solidFill>
            </a:endParaRPr>
          </a:p>
        </p:txBody>
      </p:sp>
      <p:pic>
        <p:nvPicPr>
          <p:cNvPr id="12" name="Picture 11">
            <a:extLst>
              <a:ext uri="{FF2B5EF4-FFF2-40B4-BE49-F238E27FC236}">
                <a16:creationId xmlns:a16="http://schemas.microsoft.com/office/drawing/2014/main" id="{6F7D96E5-CE2C-8044-F9F8-EC6103A4A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425" y="1703056"/>
            <a:ext cx="737807" cy="737807"/>
          </a:xfrm>
          <a:prstGeom prst="rect">
            <a:avLst/>
          </a:prstGeom>
        </p:spPr>
      </p:pic>
      <p:pic>
        <p:nvPicPr>
          <p:cNvPr id="14" name="Picture 13">
            <a:extLst>
              <a:ext uri="{FF2B5EF4-FFF2-40B4-BE49-F238E27FC236}">
                <a16:creationId xmlns:a16="http://schemas.microsoft.com/office/drawing/2014/main" id="{103B1C09-630E-A51E-C742-BEE081A87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935" y="2820834"/>
            <a:ext cx="689829" cy="689829"/>
          </a:xfrm>
          <a:prstGeom prst="rect">
            <a:avLst/>
          </a:prstGeom>
        </p:spPr>
      </p:pic>
      <p:pic>
        <p:nvPicPr>
          <p:cNvPr id="21" name="Picture 20">
            <a:extLst>
              <a:ext uri="{FF2B5EF4-FFF2-40B4-BE49-F238E27FC236}">
                <a16:creationId xmlns:a16="http://schemas.microsoft.com/office/drawing/2014/main" id="{9DE33CD3-2D9B-EC1B-50BE-72F87CAB6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4942" y="2863270"/>
            <a:ext cx="689827" cy="689827"/>
          </a:xfrm>
          <a:prstGeom prst="rect">
            <a:avLst/>
          </a:prstGeom>
        </p:spPr>
      </p:pic>
      <p:pic>
        <p:nvPicPr>
          <p:cNvPr id="23" name="Picture 22">
            <a:extLst>
              <a:ext uri="{FF2B5EF4-FFF2-40B4-BE49-F238E27FC236}">
                <a16:creationId xmlns:a16="http://schemas.microsoft.com/office/drawing/2014/main" id="{2FEF5D21-EAEE-7A91-80D0-F2DB818AC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0439" y="2863270"/>
            <a:ext cx="689828" cy="689828"/>
          </a:xfrm>
          <a:prstGeom prst="rect">
            <a:avLst/>
          </a:prstGeom>
        </p:spPr>
      </p:pic>
    </p:spTree>
    <p:extLst>
      <p:ext uri="{BB962C8B-B14F-4D97-AF65-F5344CB8AC3E}">
        <p14:creationId xmlns:p14="http://schemas.microsoft.com/office/powerpoint/2010/main" val="2079880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9B0EDB-59D9-A5FA-1DA6-149FBD8ADF6D}"/>
              </a:ext>
            </a:extLst>
          </p:cNvPr>
          <p:cNvSpPr>
            <a:spLocks noGrp="1"/>
          </p:cNvSpPr>
          <p:nvPr>
            <p:ph type="sldNum" sz="quarter" idx="11"/>
          </p:nvPr>
        </p:nvSpPr>
        <p:spPr>
          <a:xfrm>
            <a:off x="481666" y="6273800"/>
            <a:ext cx="362884" cy="365125"/>
          </a:xfrm>
        </p:spPr>
        <p:txBody>
          <a:bodyPr/>
          <a:lstStyle/>
          <a:p>
            <a:fld id="{BE17B226-05A6-40D6-B1A0-45847171CE85}" type="slidenum">
              <a:rPr lang="en-GB" smtClean="0"/>
              <a:pPr/>
              <a:t>11</a:t>
            </a:fld>
            <a:endParaRPr lang="en-GB"/>
          </a:p>
        </p:txBody>
      </p:sp>
      <p:pic>
        <p:nvPicPr>
          <p:cNvPr id="8" name="Picture Placeholder 7">
            <a:extLst>
              <a:ext uri="{FF2B5EF4-FFF2-40B4-BE49-F238E27FC236}">
                <a16:creationId xmlns:a16="http://schemas.microsoft.com/office/drawing/2014/main" id="{DFE7FCF1-4F01-7D4F-DFA3-DA5B407A6233}"/>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4293928" y="0"/>
            <a:ext cx="7898072" cy="6858000"/>
          </a:xfrm>
        </p:spPr>
      </p:pic>
      <p:sp>
        <p:nvSpPr>
          <p:cNvPr id="5" name="Title 4">
            <a:extLst>
              <a:ext uri="{FF2B5EF4-FFF2-40B4-BE49-F238E27FC236}">
                <a16:creationId xmlns:a16="http://schemas.microsoft.com/office/drawing/2014/main" id="{E4E9CADE-C406-D56B-CB76-77464449D0B6}"/>
              </a:ext>
            </a:extLst>
          </p:cNvPr>
          <p:cNvSpPr>
            <a:spLocks noGrp="1"/>
          </p:cNvSpPr>
          <p:nvPr>
            <p:ph type="ctrTitle"/>
          </p:nvPr>
        </p:nvSpPr>
        <p:spPr>
          <a:xfrm>
            <a:off x="479425" y="3081466"/>
            <a:ext cx="4797425" cy="900210"/>
          </a:xfrm>
        </p:spPr>
        <p:txBody>
          <a:bodyPr/>
          <a:lstStyle/>
          <a:p>
            <a:r>
              <a:rPr lang="en-GB"/>
              <a:t>Outlook</a:t>
            </a:r>
          </a:p>
        </p:txBody>
      </p:sp>
    </p:spTree>
    <p:extLst>
      <p:ext uri="{BB962C8B-B14F-4D97-AF65-F5344CB8AC3E}">
        <p14:creationId xmlns:p14="http://schemas.microsoft.com/office/powerpoint/2010/main" val="370048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B2EA39-C7A6-390D-4981-F74C0ABB1DAE}"/>
              </a:ext>
            </a:extLst>
          </p:cNvPr>
          <p:cNvSpPr>
            <a:spLocks noGrp="1"/>
          </p:cNvSpPr>
          <p:nvPr>
            <p:ph type="title"/>
          </p:nvPr>
        </p:nvSpPr>
        <p:spPr>
          <a:xfrm>
            <a:off x="480218" y="454804"/>
            <a:ext cx="4849427" cy="844810"/>
          </a:xfrm>
        </p:spPr>
        <p:txBody>
          <a:bodyPr/>
          <a:lstStyle/>
          <a:p>
            <a:r>
              <a:rPr lang="en-GB"/>
              <a:t>Global Outlook</a:t>
            </a:r>
          </a:p>
        </p:txBody>
      </p:sp>
      <p:sp>
        <p:nvSpPr>
          <p:cNvPr id="3" name="Slide Number Placeholder 2">
            <a:extLst>
              <a:ext uri="{FF2B5EF4-FFF2-40B4-BE49-F238E27FC236}">
                <a16:creationId xmlns:a16="http://schemas.microsoft.com/office/drawing/2014/main" id="{E01D123B-6FD1-4946-84D6-E436E0122A86}"/>
              </a:ext>
            </a:extLst>
          </p:cNvPr>
          <p:cNvSpPr>
            <a:spLocks noGrp="1"/>
          </p:cNvSpPr>
          <p:nvPr>
            <p:ph type="sldNum" sz="quarter" idx="12"/>
          </p:nvPr>
        </p:nvSpPr>
        <p:spPr/>
        <p:txBody>
          <a:bodyPr/>
          <a:lstStyle/>
          <a:p>
            <a:fld id="{BE17B226-05A6-40D6-B1A0-45847171CE85}" type="slidenum">
              <a:rPr lang="en-GB" smtClean="0"/>
              <a:t>12</a:t>
            </a:fld>
            <a:endParaRPr lang="en-GB"/>
          </a:p>
        </p:txBody>
      </p:sp>
      <p:sp>
        <p:nvSpPr>
          <p:cNvPr id="5" name="Text Placeholder 4">
            <a:extLst>
              <a:ext uri="{FF2B5EF4-FFF2-40B4-BE49-F238E27FC236}">
                <a16:creationId xmlns:a16="http://schemas.microsoft.com/office/drawing/2014/main" id="{983D5857-B9B5-E939-D548-B2424072677C}"/>
              </a:ext>
            </a:extLst>
          </p:cNvPr>
          <p:cNvSpPr txBox="1">
            <a:spLocks noGrp="1"/>
          </p:cNvSpPr>
          <p:nvPr>
            <p:ph type="body" sz="quarter" idx="14"/>
          </p:nvPr>
        </p:nvSpPr>
        <p:spPr>
          <a:xfrm>
            <a:off x="480218" y="1186458"/>
            <a:ext cx="5423041" cy="5269904"/>
          </a:xfrm>
          <a:prstGeom prst="rect">
            <a:avLst/>
          </a:prstGeom>
          <a:noFill/>
        </p:spPr>
        <p:txBody>
          <a:bodyPr wrap="square" rtlCol="0">
            <a:spAutoFit/>
          </a:bodyPr>
          <a:lstStyle/>
          <a:p>
            <a:pPr marL="171450" indent="-171450" algn="just">
              <a:buFont typeface="Arial" panose="020B0604020202020204" pitchFamily="34" charset="0"/>
              <a:buChar char="•"/>
            </a:pPr>
            <a:r>
              <a:rPr lang="en-GB" sz="1400" dirty="0">
                <a:solidFill>
                  <a:srgbClr val="000F9E"/>
                </a:solidFill>
              </a:rPr>
              <a:t>Assuming that the sizeable disruptions  from the Midde East conflict remain relatively short-lived, the </a:t>
            </a:r>
            <a:r>
              <a:rPr lang="en-GB" sz="1400" dirty="0">
                <a:solidFill>
                  <a:srgbClr val="000F9E"/>
                </a:solidFill>
                <a:hlinkClick r:id="rId2">
                  <a:extLst>
                    <a:ext uri="{A12FA001-AC4F-418D-AE19-62706E023703}">
                      <ahyp:hlinkClr xmlns:ahyp="http://schemas.microsoft.com/office/drawing/2018/hyperlinkcolor" val="tx"/>
                    </a:ext>
                  </a:extLst>
                </a:hlinkClick>
              </a:rPr>
              <a:t>OECD</a:t>
            </a:r>
            <a:r>
              <a:rPr lang="en-GB" sz="1400" dirty="0">
                <a:solidFill>
                  <a:srgbClr val="000F9E"/>
                </a:solidFill>
              </a:rPr>
              <a:t> projects </a:t>
            </a:r>
            <a:r>
              <a:rPr lang="en-GB" sz="1400" b="1" dirty="0">
                <a:solidFill>
                  <a:srgbClr val="000F9E"/>
                </a:solidFill>
              </a:rPr>
              <a:t>global GDP growth to slow from 3.4% in 2025 to 2.8% in 2026, before picking up to 3.1% in 2027.</a:t>
            </a:r>
            <a:r>
              <a:rPr lang="en-GB" sz="1400" dirty="0">
                <a:solidFill>
                  <a:srgbClr val="000F9E"/>
                </a:solidFill>
              </a:rPr>
              <a:t> Higher energy prices will reduce domestic demand growth through 2026, with the terms of trade deteriorating in energy-importing economies. </a:t>
            </a:r>
          </a:p>
          <a:p>
            <a:pPr marL="171450" indent="-171450" algn="just">
              <a:buFont typeface="Arial" panose="020B0604020202020204" pitchFamily="34" charset="0"/>
              <a:buChar char="•"/>
            </a:pPr>
            <a:r>
              <a:rPr lang="en-GB" sz="1400" dirty="0">
                <a:solidFill>
                  <a:srgbClr val="000F9E"/>
                </a:solidFill>
              </a:rPr>
              <a:t>Growth is set to slow modestly in North America and Europe in 2026 before a tentative recovery. The United Kingdom is expected to ease to 0.9% in 2026 (from 1.4% in 2025) before picking up slightly to 1.1% in 2027.</a:t>
            </a:r>
          </a:p>
          <a:p>
            <a:pPr marL="171450" indent="-171450" algn="just">
              <a:buFont typeface="Arial" panose="020B0604020202020204" pitchFamily="34" charset="0"/>
              <a:buChar char="•"/>
            </a:pPr>
            <a:r>
              <a:rPr lang="en-GB" sz="1400" dirty="0">
                <a:solidFill>
                  <a:srgbClr val="000F9E"/>
                </a:solidFill>
              </a:rPr>
              <a:t>The OECD highlights the </a:t>
            </a:r>
            <a:r>
              <a:rPr lang="en-GB" sz="1400" b="1" dirty="0">
                <a:solidFill>
                  <a:srgbClr val="000F9E"/>
                </a:solidFill>
              </a:rPr>
              <a:t>risk that disruptions could last well into 2027. </a:t>
            </a:r>
            <a:r>
              <a:rPr lang="en-GB" sz="1400" dirty="0">
                <a:solidFill>
                  <a:srgbClr val="000F9E"/>
                </a:solidFill>
              </a:rPr>
              <a:t>This would result in much longer-lasting negative consequences which will vary across regions, with energy‑importing Asian economies particularly exposed given their reliance on supplies from the Gulf. More broadly, higher energy prices, supply shortages, tighter financial conditions and weaker confidence would weigh on activity worldwide. Inflation would also intensify, creating difficult trade-offs for policymakers, especially central banks.</a:t>
            </a:r>
          </a:p>
        </p:txBody>
      </p:sp>
      <p:graphicFrame>
        <p:nvGraphicFramePr>
          <p:cNvPr id="10" name="Chart 9">
            <a:extLst>
              <a:ext uri="{FF2B5EF4-FFF2-40B4-BE49-F238E27FC236}">
                <a16:creationId xmlns:a16="http://schemas.microsoft.com/office/drawing/2014/main" id="{D21C1BE1-FD01-37B9-5274-40D030F121F1}"/>
              </a:ext>
            </a:extLst>
          </p:cNvPr>
          <p:cNvGraphicFramePr>
            <a:graphicFrameLocks/>
          </p:cNvGraphicFramePr>
          <p:nvPr>
            <p:extLst>
              <p:ext uri="{D42A27DB-BD31-4B8C-83A1-F6EECF244321}">
                <p14:modId xmlns:p14="http://schemas.microsoft.com/office/powerpoint/2010/main" val="4115868264"/>
              </p:ext>
            </p:extLst>
          </p:nvPr>
        </p:nvGraphicFramePr>
        <p:xfrm>
          <a:off x="6210300" y="1685108"/>
          <a:ext cx="5319755" cy="41953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9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0229FD-826F-F549-D49F-030455B7D8B3}"/>
              </a:ext>
            </a:extLst>
          </p:cNvPr>
          <p:cNvSpPr txBox="1"/>
          <p:nvPr/>
        </p:nvSpPr>
        <p:spPr>
          <a:xfrm>
            <a:off x="10898613" y="6147414"/>
            <a:ext cx="1035585" cy="599002"/>
          </a:xfrm>
          <a:prstGeom prst="rect">
            <a:avLst/>
          </a:prstGeom>
          <a:solidFill>
            <a:schemeClr val="bg1"/>
          </a:solidFill>
        </p:spPr>
        <p:txBody>
          <a:bodyPr wrap="square" rtlCol="0">
            <a:spAutoFit/>
          </a:bodyPr>
          <a:lstStyle/>
          <a:p>
            <a:endParaRPr lang="en-GB"/>
          </a:p>
        </p:txBody>
      </p:sp>
      <p:sp>
        <p:nvSpPr>
          <p:cNvPr id="2" name="Title 1">
            <a:extLst>
              <a:ext uri="{FF2B5EF4-FFF2-40B4-BE49-F238E27FC236}">
                <a16:creationId xmlns:a16="http://schemas.microsoft.com/office/drawing/2014/main" id="{7B80B59B-0AC2-01B2-5F61-E971A78E29D6}"/>
              </a:ext>
            </a:extLst>
          </p:cNvPr>
          <p:cNvSpPr>
            <a:spLocks noGrp="1"/>
          </p:cNvSpPr>
          <p:nvPr>
            <p:ph type="title"/>
          </p:nvPr>
        </p:nvSpPr>
        <p:spPr>
          <a:xfrm>
            <a:off x="480219" y="454804"/>
            <a:ext cx="4744924" cy="1398808"/>
          </a:xfrm>
        </p:spPr>
        <p:txBody>
          <a:bodyPr/>
          <a:lstStyle/>
          <a:p>
            <a:r>
              <a:rPr lang="en-GB"/>
              <a:t>UK and Scotland</a:t>
            </a:r>
          </a:p>
        </p:txBody>
      </p:sp>
      <p:sp>
        <p:nvSpPr>
          <p:cNvPr id="3" name="Slide Number Placeholder 2">
            <a:extLst>
              <a:ext uri="{FF2B5EF4-FFF2-40B4-BE49-F238E27FC236}">
                <a16:creationId xmlns:a16="http://schemas.microsoft.com/office/drawing/2014/main" id="{BCDDF40E-D94B-C2F2-044B-B6265885A393}"/>
              </a:ext>
            </a:extLst>
          </p:cNvPr>
          <p:cNvSpPr>
            <a:spLocks noGrp="1"/>
          </p:cNvSpPr>
          <p:nvPr>
            <p:ph type="sldNum" sz="quarter" idx="12"/>
          </p:nvPr>
        </p:nvSpPr>
        <p:spPr/>
        <p:txBody>
          <a:bodyPr/>
          <a:lstStyle/>
          <a:p>
            <a:fld id="{BE17B226-05A6-40D6-B1A0-45847171CE85}" type="slidenum">
              <a:rPr lang="en-GB" smtClean="0"/>
              <a:t>13</a:t>
            </a:fld>
            <a:endParaRPr lang="en-GB"/>
          </a:p>
        </p:txBody>
      </p:sp>
      <p:sp>
        <p:nvSpPr>
          <p:cNvPr id="6" name="Text Placeholder 5">
            <a:extLst>
              <a:ext uri="{FF2B5EF4-FFF2-40B4-BE49-F238E27FC236}">
                <a16:creationId xmlns:a16="http://schemas.microsoft.com/office/drawing/2014/main" id="{5FF5A94E-B264-1808-8C88-92748C07F770}"/>
              </a:ext>
            </a:extLst>
          </p:cNvPr>
          <p:cNvSpPr txBox="1">
            <a:spLocks noGrp="1"/>
          </p:cNvSpPr>
          <p:nvPr>
            <p:ph type="body" sz="quarter" idx="14"/>
          </p:nvPr>
        </p:nvSpPr>
        <p:spPr>
          <a:xfrm>
            <a:off x="506832" y="1055475"/>
            <a:ext cx="5315997" cy="3857210"/>
          </a:xfrm>
          <a:prstGeom prst="rect">
            <a:avLst/>
          </a:prstGeom>
          <a:noFill/>
        </p:spPr>
        <p:txBody>
          <a:bodyPr wrap="square" lIns="91440" tIns="45720" rIns="91440" bIns="45720" rtlCol="0" anchor="t">
            <a:spAutoFit/>
          </a:bodyPr>
          <a:lstStyle/>
          <a:p>
            <a:pPr marL="285750" indent="-285750" algn="just">
              <a:spcBef>
                <a:spcPts val="600"/>
              </a:spcBef>
              <a:buFont typeface="Arial" panose="020B0604020202020204" pitchFamily="34" charset="0"/>
              <a:buChar char="•"/>
            </a:pPr>
            <a:r>
              <a:rPr lang="en-GB" sz="1400" dirty="0">
                <a:solidFill>
                  <a:srgbClr val="000F9E"/>
                </a:solidFill>
                <a:cs typeface="Arial"/>
                <a:hlinkClick r:id="rId2">
                  <a:extLst>
                    <a:ext uri="{A12FA001-AC4F-418D-AE19-62706E023703}">
                      <ahyp:hlinkClr xmlns:ahyp="http://schemas.microsoft.com/office/drawing/2018/hyperlinkcolor" val="tx"/>
                    </a:ext>
                  </a:extLst>
                </a:hlinkClick>
              </a:rPr>
              <a:t>KPMG</a:t>
            </a:r>
            <a:r>
              <a:rPr lang="en-GB" sz="1400" dirty="0">
                <a:solidFill>
                  <a:srgbClr val="000F9E"/>
                </a:solidFill>
                <a:cs typeface="Arial"/>
              </a:rPr>
              <a:t> forecasts </a:t>
            </a:r>
            <a:r>
              <a:rPr lang="en-GB" sz="1400" b="1" dirty="0">
                <a:solidFill>
                  <a:srgbClr val="000F9E"/>
                </a:solidFill>
                <a:cs typeface="Arial"/>
              </a:rPr>
              <a:t>UK economic growth to ease, as GDP is anticipated to grow by 0.7% in 2026</a:t>
            </a:r>
            <a:r>
              <a:rPr lang="en-GB" sz="1400" dirty="0">
                <a:solidFill>
                  <a:srgbClr val="000F9E"/>
                </a:solidFill>
                <a:cs typeface="Arial"/>
              </a:rPr>
              <a:t>. Meanwhile, rising energy prices push up on inflation, limiting Bank of England rate cuts.</a:t>
            </a:r>
          </a:p>
          <a:p>
            <a:pPr marL="285750" indent="-285750" algn="just">
              <a:spcBef>
                <a:spcPts val="600"/>
              </a:spcBef>
              <a:buFont typeface="Arial" panose="020B0604020202020204" pitchFamily="34" charset="0"/>
              <a:buChar char="•"/>
            </a:pPr>
            <a:r>
              <a:rPr lang="en-GB" sz="1400" b="1" dirty="0">
                <a:solidFill>
                  <a:srgbClr val="000F9E"/>
                </a:solidFill>
                <a:cs typeface="Arial"/>
              </a:rPr>
              <a:t>Inflation is now expected to peak at more than 3.5% </a:t>
            </a:r>
            <a:r>
              <a:rPr lang="en-GB" sz="1400" dirty="0">
                <a:solidFill>
                  <a:srgbClr val="000F9E"/>
                </a:solidFill>
                <a:cs typeface="Arial"/>
              </a:rPr>
              <a:t>in the third quarter as the spike in energy prices feeds through, with businesses likely to pass on price increases from higher energy costs to households. This could see the Bank of England cut interest rates only once this year, with additional cuts postponed until 2027.</a:t>
            </a:r>
          </a:p>
          <a:p>
            <a:pPr marL="285750" indent="-285750" algn="just">
              <a:spcBef>
                <a:spcPts val="600"/>
              </a:spcBef>
              <a:buFont typeface="Arial" panose="020B0604020202020204" pitchFamily="34" charset="0"/>
              <a:buChar char="•"/>
            </a:pPr>
            <a:r>
              <a:rPr lang="en-GB" sz="1400" dirty="0">
                <a:solidFill>
                  <a:srgbClr val="000F9E"/>
                </a:solidFill>
              </a:rPr>
              <a:t>The weakening of the labour market over the past year has seen pay pressures moderate for businesses, and KPMG expects further easing over the coming year.</a:t>
            </a:r>
          </a:p>
        </p:txBody>
      </p:sp>
      <p:graphicFrame>
        <p:nvGraphicFramePr>
          <p:cNvPr id="7" name="Chart 6">
            <a:extLst>
              <a:ext uri="{FF2B5EF4-FFF2-40B4-BE49-F238E27FC236}">
                <a16:creationId xmlns:a16="http://schemas.microsoft.com/office/drawing/2014/main" id="{26CC0FA6-670F-BEAA-30B0-A250E008D209}"/>
              </a:ext>
            </a:extLst>
          </p:cNvPr>
          <p:cNvGraphicFramePr>
            <a:graphicFrameLocks/>
          </p:cNvGraphicFramePr>
          <p:nvPr>
            <p:extLst>
              <p:ext uri="{D42A27DB-BD31-4B8C-83A1-F6EECF244321}">
                <p14:modId xmlns:p14="http://schemas.microsoft.com/office/powerpoint/2010/main" val="4016709460"/>
              </p:ext>
            </p:extLst>
          </p:nvPr>
        </p:nvGraphicFramePr>
        <p:xfrm>
          <a:off x="6107759" y="1086567"/>
          <a:ext cx="5615781" cy="379502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751B169-F9F5-928B-7D91-7E9FEC1D239A}"/>
              </a:ext>
            </a:extLst>
          </p:cNvPr>
          <p:cNvSpPr txBox="1"/>
          <p:nvPr/>
        </p:nvSpPr>
        <p:spPr>
          <a:xfrm>
            <a:off x="506832" y="5039808"/>
            <a:ext cx="11302851" cy="1674264"/>
          </a:xfrm>
          <a:prstGeom prst="roundRect">
            <a:avLst>
              <a:gd name="adj" fmla="val 13692"/>
            </a:avLst>
          </a:prstGeom>
          <a:solidFill>
            <a:schemeClr val="accent2">
              <a:lumMod val="60000"/>
              <a:lumOff val="40000"/>
            </a:schemeClr>
          </a:solidFill>
        </p:spPr>
        <p:txBody>
          <a:bodyPr wrap="square" lIns="216000" tIns="180000" rIns="216000" bIns="216000">
            <a:spAutoFit/>
          </a:bodyPr>
          <a:lstStyle/>
          <a:p>
            <a:pPr algn="just">
              <a:spcBef>
                <a:spcPts val="600"/>
              </a:spcBef>
              <a:defRPr/>
            </a:pPr>
            <a:r>
              <a:rPr lang="en-GB" sz="1400" b="1">
                <a:solidFill>
                  <a:srgbClr val="000F9E"/>
                </a:solidFill>
                <a:ea typeface="+mn-lt"/>
                <a:cs typeface="Arial"/>
              </a:rPr>
              <a:t>Scotland</a:t>
            </a:r>
          </a:p>
          <a:p>
            <a:pPr algn="just">
              <a:spcBef>
                <a:spcPts val="600"/>
              </a:spcBef>
              <a:defRPr/>
            </a:pPr>
            <a:r>
              <a:rPr lang="en-GB" sz="1400">
                <a:solidFill>
                  <a:srgbClr val="000F9E"/>
                </a:solidFill>
                <a:ea typeface="+mn-lt"/>
                <a:cs typeface="Arial"/>
              </a:rPr>
              <a:t>In </a:t>
            </a:r>
            <a:r>
              <a:rPr lang="en-GB" sz="1400">
                <a:solidFill>
                  <a:srgbClr val="000F9E"/>
                </a:solidFill>
              </a:rPr>
              <a:t>April, the </a:t>
            </a:r>
            <a:r>
              <a:rPr lang="en-GB" sz="1400">
                <a:solidFill>
                  <a:srgbClr val="000F9E"/>
                </a:solidFill>
                <a:hlinkClick r:id="rId4">
                  <a:extLst>
                    <a:ext uri="{A12FA001-AC4F-418D-AE19-62706E023703}">
                      <ahyp:hlinkClr xmlns:ahyp="http://schemas.microsoft.com/office/drawing/2018/hyperlinkcolor" val="tx"/>
                    </a:ext>
                  </a:extLst>
                </a:hlinkClick>
              </a:rPr>
              <a:t>Fraser of Allander Institute</a:t>
            </a:r>
            <a:r>
              <a:rPr lang="en-GB" sz="1400">
                <a:solidFill>
                  <a:srgbClr val="000F9E"/>
                </a:solidFill>
              </a:rPr>
              <a:t> projected </a:t>
            </a:r>
            <a:r>
              <a:rPr lang="en-GB" sz="1400" b="1">
                <a:solidFill>
                  <a:srgbClr val="000F9E"/>
                </a:solidFill>
              </a:rPr>
              <a:t>Scottish GDP growth of 0.9% for 2026, and 1.0% for 2027, a downgrade from their forecasts in February.</a:t>
            </a:r>
            <a:r>
              <a:rPr lang="en-GB" sz="1400">
                <a:solidFill>
                  <a:srgbClr val="000F9E"/>
                </a:solidFill>
              </a:rPr>
              <a:t> Despite a modest upturn in quarterly GDP into the final quarter of 2025, rising oil and energy prices, as well as reduced economic activity due to conflict in the Middle East, cast doubt over the likelihood of this trend continuing.</a:t>
            </a:r>
          </a:p>
        </p:txBody>
      </p:sp>
      <p:sp>
        <p:nvSpPr>
          <p:cNvPr id="9" name="TextBox 8">
            <a:extLst>
              <a:ext uri="{FF2B5EF4-FFF2-40B4-BE49-F238E27FC236}">
                <a16:creationId xmlns:a16="http://schemas.microsoft.com/office/drawing/2014/main" id="{31C2C49E-520B-0CC9-D58F-B79ECD51C032}"/>
              </a:ext>
            </a:extLst>
          </p:cNvPr>
          <p:cNvSpPr txBox="1"/>
          <p:nvPr/>
        </p:nvSpPr>
        <p:spPr>
          <a:xfrm>
            <a:off x="480219" y="5070899"/>
            <a:ext cx="11302851" cy="1643173"/>
          </a:xfrm>
          <a:prstGeom prst="roundRect">
            <a:avLst>
              <a:gd name="adj" fmla="val 14602"/>
            </a:avLst>
          </a:prstGeom>
          <a:noFill/>
          <a:ln w="38100">
            <a:solidFill>
              <a:schemeClr val="accent1"/>
            </a:solidFill>
          </a:ln>
        </p:spPr>
        <p:txBody>
          <a:bodyPr wrap="square" lIns="216000" tIns="180000" rIns="216000" bIns="180000">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en-GB" i="0" u="none" strike="noStrike" kern="1200" cap="none" spc="0" normalizeH="0" baseline="0" noProof="0">
              <a:ln>
                <a:noFill/>
              </a:ln>
              <a:solidFill>
                <a:schemeClr val="bg1"/>
              </a:solidFill>
              <a:effectLst/>
              <a:uLnTx/>
              <a:uFillTx/>
              <a:latin typeface="Work Sans  "/>
            </a:endParaRPr>
          </a:p>
        </p:txBody>
      </p:sp>
    </p:spTree>
    <p:extLst>
      <p:ext uri="{BB962C8B-B14F-4D97-AF65-F5344CB8AC3E}">
        <p14:creationId xmlns:p14="http://schemas.microsoft.com/office/powerpoint/2010/main" val="143522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CA1CC-634E-DEB3-5E89-9137FEDA3466}"/>
              </a:ext>
            </a:extLst>
          </p:cNvPr>
          <p:cNvSpPr>
            <a:spLocks noGrp="1"/>
          </p:cNvSpPr>
          <p:nvPr>
            <p:ph type="sldNum" sz="quarter" idx="11"/>
          </p:nvPr>
        </p:nvSpPr>
        <p:spPr>
          <a:xfrm>
            <a:off x="11349691" y="6273800"/>
            <a:ext cx="362884" cy="365125"/>
          </a:xfrm>
        </p:spPr>
        <p:txBody>
          <a:bodyPr/>
          <a:lstStyle/>
          <a:p>
            <a:fld id="{BE17B226-05A6-40D6-B1A0-45847171CE85}" type="slidenum">
              <a:rPr lang="en-GB" smtClean="0"/>
              <a:pPr/>
              <a:t>14</a:t>
            </a:fld>
            <a:endParaRPr lang="en-GB"/>
          </a:p>
        </p:txBody>
      </p:sp>
      <p:pic>
        <p:nvPicPr>
          <p:cNvPr id="48" name="Picture Placeholder 47">
            <a:extLst>
              <a:ext uri="{FF2B5EF4-FFF2-40B4-BE49-F238E27FC236}">
                <a16:creationId xmlns:a16="http://schemas.microsoft.com/office/drawing/2014/main" id="{34328FFA-3853-601D-ED05-7106D1FEE371}"/>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00054" y="1545261"/>
            <a:ext cx="5119344" cy="5421922"/>
          </a:xfrm>
        </p:spPr>
      </p:pic>
      <p:pic>
        <p:nvPicPr>
          <p:cNvPr id="31" name="Picture Placeholder 30" descr="A robotic arm in a room&#10;&#10;Description automatically generated">
            <a:extLst>
              <a:ext uri="{FF2B5EF4-FFF2-40B4-BE49-F238E27FC236}">
                <a16:creationId xmlns:a16="http://schemas.microsoft.com/office/drawing/2014/main" id="{0D7BF6A6-37EE-B2F6-5140-AF1D062157E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3933675" y="-143565"/>
            <a:ext cx="5397627" cy="3135456"/>
          </a:xfrm>
        </p:spPr>
      </p:pic>
      <p:pic>
        <p:nvPicPr>
          <p:cNvPr id="44" name="Picture Placeholder 43" descr="A person working in a factory&#10;&#10;Description automatically generated">
            <a:extLst>
              <a:ext uri="{FF2B5EF4-FFF2-40B4-BE49-F238E27FC236}">
                <a16:creationId xmlns:a16="http://schemas.microsoft.com/office/drawing/2014/main" id="{5D417E05-C753-2E32-2A4D-78F4FAF40768}"/>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584417" y="-95533"/>
            <a:ext cx="2836103" cy="1275307"/>
          </a:xfrm>
        </p:spPr>
      </p:pic>
      <p:pic>
        <p:nvPicPr>
          <p:cNvPr id="40" name="Picture Placeholder 39" descr="A group of wind turbines in the ocean&#10;&#10;Description automatically generated">
            <a:extLst>
              <a:ext uri="{FF2B5EF4-FFF2-40B4-BE49-F238E27FC236}">
                <a16:creationId xmlns:a16="http://schemas.microsoft.com/office/drawing/2014/main" id="{14E524DB-A0A1-1B6E-DF32-625659658176}"/>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a:xfrm>
            <a:off x="5561083" y="3483471"/>
            <a:ext cx="2880011" cy="2808002"/>
          </a:xfrm>
        </p:spPr>
      </p:pic>
      <p:pic>
        <p:nvPicPr>
          <p:cNvPr id="42" name="Picture Placeholder 41" descr="A person in blue overalls working on a machine&#10;&#10;Description automatically generated">
            <a:extLst>
              <a:ext uri="{FF2B5EF4-FFF2-40B4-BE49-F238E27FC236}">
                <a16:creationId xmlns:a16="http://schemas.microsoft.com/office/drawing/2014/main" id="{500947CC-0D74-87E1-0395-ABB069B3FBDB}"/>
              </a:ext>
            </a:extLst>
          </p:cNvPr>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p:blipFill>
        <p:spPr>
          <a:xfrm>
            <a:off x="8022813" y="6043061"/>
            <a:ext cx="2102199" cy="876090"/>
          </a:xfrm>
        </p:spPr>
      </p:pic>
      <p:grpSp>
        <p:nvGrpSpPr>
          <p:cNvPr id="32" name="Group 31">
            <a:extLst>
              <a:ext uri="{FF2B5EF4-FFF2-40B4-BE49-F238E27FC236}">
                <a16:creationId xmlns:a16="http://schemas.microsoft.com/office/drawing/2014/main" id="{24A1F596-1048-7971-16C0-345B29484CB9}"/>
              </a:ext>
            </a:extLst>
          </p:cNvPr>
          <p:cNvGrpSpPr>
            <a:grpSpLocks noGrp="1" noUngrp="1" noRot="1" noMove="1" noResize="1"/>
          </p:cNvGrpSpPr>
          <p:nvPr/>
        </p:nvGrpSpPr>
        <p:grpSpPr>
          <a:xfrm>
            <a:off x="-128336" y="-95535"/>
            <a:ext cx="12429520" cy="7062719"/>
            <a:chOff x="-128336" y="-95535"/>
            <a:chExt cx="12429520" cy="7062719"/>
          </a:xfrm>
        </p:grpSpPr>
        <p:sp>
          <p:nvSpPr>
            <p:cNvPr id="33" name="Freeform: Shape 32">
              <a:extLst>
                <a:ext uri="{FF2B5EF4-FFF2-40B4-BE49-F238E27FC236}">
                  <a16:creationId xmlns:a16="http://schemas.microsoft.com/office/drawing/2014/main" id="{404D21C1-ABAF-241F-3610-621F6DEC3480}"/>
                </a:ext>
              </a:extLst>
            </p:cNvPr>
            <p:cNvSpPr>
              <a:spLocks noGrp="1" noRot="1" noMove="1" noResize="1" noEditPoints="1" noAdjustHandles="1" noChangeArrowheads="1" noChangeShapeType="1"/>
            </p:cNvSpPr>
            <p:nvPr/>
          </p:nvSpPr>
          <p:spPr>
            <a:xfrm>
              <a:off x="8602458" y="1603559"/>
              <a:ext cx="3698726" cy="4320001"/>
            </a:xfrm>
            <a:custGeom>
              <a:avLst/>
              <a:gdLst>
                <a:gd name="connsiteX0" fmla="*/ 2405017 w 3698726"/>
                <a:gd name="connsiteY0" fmla="*/ 2 h 4320001"/>
                <a:gd name="connsiteX1" fmla="*/ 3600622 w 3698726"/>
                <a:gd name="connsiteY1" fmla="*/ 519199 h 4320001"/>
                <a:gd name="connsiteX2" fmla="*/ 3698726 w 3698726"/>
                <a:gd name="connsiteY2" fmla="*/ 637825 h 4320001"/>
                <a:gd name="connsiteX3" fmla="*/ 3698726 w 3698726"/>
                <a:gd name="connsiteY3" fmla="*/ 3684883 h 4320001"/>
                <a:gd name="connsiteX4" fmla="*/ 3559669 w 3698726"/>
                <a:gd name="connsiteY4" fmla="*/ 3789393 h 4320001"/>
                <a:gd name="connsiteX5" fmla="*/ 2876173 w 3698726"/>
                <a:gd name="connsiteY5" fmla="*/ 4128041 h 4320001"/>
                <a:gd name="connsiteX6" fmla="*/ 192000 w 3698726"/>
                <a:gd name="connsiteY6" fmla="*/ 2876180 h 4320001"/>
                <a:gd name="connsiteX7" fmla="*/ 1443839 w 3698726"/>
                <a:gd name="connsiteY7" fmla="*/ 191960 h 4320001"/>
                <a:gd name="connsiteX8" fmla="*/ 2405017 w 3698726"/>
                <a:gd name="connsiteY8" fmla="*/ 2 h 43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8726" h="4320001">
                  <a:moveTo>
                    <a:pt x="2405017" y="2"/>
                  </a:moveTo>
                  <a:cubicBezTo>
                    <a:pt x="2903171" y="-662"/>
                    <a:pt x="3295460" y="185810"/>
                    <a:pt x="3600622" y="519199"/>
                  </a:cubicBezTo>
                  <a:lnTo>
                    <a:pt x="3698726" y="637825"/>
                  </a:lnTo>
                  <a:lnTo>
                    <a:pt x="3698726" y="3684883"/>
                  </a:lnTo>
                  <a:lnTo>
                    <a:pt x="3559669" y="3789393"/>
                  </a:lnTo>
                  <a:cubicBezTo>
                    <a:pt x="3370921" y="3917092"/>
                    <a:pt x="3144142" y="4030471"/>
                    <a:pt x="2876173" y="4128041"/>
                  </a:cubicBezTo>
                  <a:cubicBezTo>
                    <a:pt x="1447006" y="4648419"/>
                    <a:pt x="626871" y="4071042"/>
                    <a:pt x="192000" y="2876180"/>
                  </a:cubicBezTo>
                  <a:cubicBezTo>
                    <a:pt x="-242873" y="1681317"/>
                    <a:pt x="14673" y="712338"/>
                    <a:pt x="1443839" y="191960"/>
                  </a:cubicBezTo>
                  <a:cubicBezTo>
                    <a:pt x="1801131" y="61866"/>
                    <a:pt x="2120358" y="381"/>
                    <a:pt x="2405017" y="2"/>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34" name="Freeform: Shape 33">
              <a:extLst>
                <a:ext uri="{FF2B5EF4-FFF2-40B4-BE49-F238E27FC236}">
                  <a16:creationId xmlns:a16="http://schemas.microsoft.com/office/drawing/2014/main" id="{DBC74A4E-D05B-0D84-CD0A-B484AB15C9AE}"/>
                </a:ext>
              </a:extLst>
            </p:cNvPr>
            <p:cNvSpPr>
              <a:spLocks noGrp="1" noRot="1" noMove="1" noResize="1" noEditPoints="1" noAdjustHandles="1" noChangeArrowheads="1" noChangeShapeType="1"/>
            </p:cNvSpPr>
            <p:nvPr/>
          </p:nvSpPr>
          <p:spPr>
            <a:xfrm>
              <a:off x="3834577" y="-95535"/>
              <a:ext cx="5400013" cy="3115304"/>
            </a:xfrm>
            <a:custGeom>
              <a:avLst/>
              <a:gdLst>
                <a:gd name="connsiteX0" fmla="*/ 2381 w 5400013"/>
                <a:gd name="connsiteY0" fmla="*/ 0 h 3115304"/>
                <a:gd name="connsiteX1" fmla="*/ 5304857 w 5400013"/>
                <a:gd name="connsiteY1" fmla="*/ 0 h 3115304"/>
                <a:gd name="connsiteX2" fmla="*/ 5322120 w 5400013"/>
                <a:gd name="connsiteY2" fmla="*/ 66014 h 3115304"/>
                <a:gd name="connsiteX3" fmla="*/ 3595215 w 5400013"/>
                <a:gd name="connsiteY3" fmla="*/ 2875354 h 3115304"/>
                <a:gd name="connsiteX4" fmla="*/ 240000 w 5400013"/>
                <a:gd name="connsiteY4" fmla="*/ 1310526 h 3115304"/>
                <a:gd name="connsiteX5" fmla="*/ 2235 w 5400013"/>
                <a:gd name="connsiteY5" fmla="*/ 1514 h 311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13" h="3115304">
                  <a:moveTo>
                    <a:pt x="2381" y="0"/>
                  </a:moveTo>
                  <a:lnTo>
                    <a:pt x="5304857" y="0"/>
                  </a:lnTo>
                  <a:lnTo>
                    <a:pt x="5322120" y="66014"/>
                  </a:lnTo>
                  <a:cubicBezTo>
                    <a:pt x="5600239" y="1306692"/>
                    <a:pt x="5158366" y="2306191"/>
                    <a:pt x="3595215" y="2875354"/>
                  </a:cubicBezTo>
                  <a:cubicBezTo>
                    <a:pt x="1808756" y="3525826"/>
                    <a:pt x="783589" y="2804105"/>
                    <a:pt x="240000" y="1310526"/>
                  </a:cubicBezTo>
                  <a:cubicBezTo>
                    <a:pt x="70128" y="843783"/>
                    <a:pt x="-15221" y="404614"/>
                    <a:pt x="2235" y="1514"/>
                  </a:cubicBezTo>
                  <a:close/>
                </a:path>
              </a:pathLst>
            </a:custGeom>
            <a:noFill/>
            <a:ln w="38100" cap="flat">
              <a:solidFill>
                <a:schemeClr val="accent4"/>
              </a:solidFill>
              <a:prstDash val="solid"/>
              <a:miter/>
            </a:ln>
          </p:spPr>
          <p:txBody>
            <a:bodyPr wrap="square" rtlCol="0" anchor="ctr">
              <a:noAutofit/>
            </a:bodyPr>
            <a:lstStyle/>
            <a:p>
              <a:endParaRPr lang="en-GB"/>
            </a:p>
          </p:txBody>
        </p:sp>
        <p:sp>
          <p:nvSpPr>
            <p:cNvPr id="35" name="Graphic 3">
              <a:extLst>
                <a:ext uri="{FF2B5EF4-FFF2-40B4-BE49-F238E27FC236}">
                  <a16:creationId xmlns:a16="http://schemas.microsoft.com/office/drawing/2014/main" id="{28C7E90A-27E9-FA68-F779-9B4D231CEFD4}"/>
                </a:ext>
              </a:extLst>
            </p:cNvPr>
            <p:cNvSpPr>
              <a:spLocks noGrp="1" noRot="1" noMove="1" noResize="1" noEditPoints="1" noAdjustHandles="1" noChangeArrowheads="1" noChangeShapeType="1"/>
            </p:cNvSpPr>
            <p:nvPr/>
          </p:nvSpPr>
          <p:spPr>
            <a:xfrm>
              <a:off x="5464371" y="3447472"/>
              <a:ext cx="2880011" cy="2880000"/>
            </a:xfrm>
            <a:custGeom>
              <a:avLst/>
              <a:gdLst>
                <a:gd name="connsiteX0" fmla="*/ 2915134 w 3050720"/>
                <a:gd name="connsiteY0" fmla="*/ 1019603 h 3050712"/>
                <a:gd name="connsiteX1" fmla="*/ 1019615 w 3050720"/>
                <a:gd name="connsiteY1" fmla="*/ 135559 h 3050712"/>
                <a:gd name="connsiteX2" fmla="*/ 135587 w 3050720"/>
                <a:gd name="connsiteY2" fmla="*/ 2031110 h 3050712"/>
                <a:gd name="connsiteX3" fmla="*/ 2031105 w 3050720"/>
                <a:gd name="connsiteY3" fmla="*/ 2915154 h 3050712"/>
                <a:gd name="connsiteX4" fmla="*/ 2915134 w 3050720"/>
                <a:gd name="connsiteY4" fmla="*/ 1019603 h 305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20" h="3050712">
                  <a:moveTo>
                    <a:pt x="2915134" y="1019603"/>
                  </a:moveTo>
                  <a:cubicBezTo>
                    <a:pt x="2608035" y="175811"/>
                    <a:pt x="2028869" y="-231923"/>
                    <a:pt x="1019615" y="135559"/>
                  </a:cubicBezTo>
                  <a:cubicBezTo>
                    <a:pt x="10362" y="503041"/>
                    <a:pt x="-171513" y="1187318"/>
                    <a:pt x="135587" y="2031110"/>
                  </a:cubicBezTo>
                  <a:cubicBezTo>
                    <a:pt x="442686" y="2874902"/>
                    <a:pt x="1021851" y="3282636"/>
                    <a:pt x="2031105" y="2915154"/>
                  </a:cubicBezTo>
                  <a:cubicBezTo>
                    <a:pt x="3040359" y="2547672"/>
                    <a:pt x="3222233" y="1862650"/>
                    <a:pt x="2915134" y="1019603"/>
                  </a:cubicBezTo>
                  <a:close/>
                </a:path>
              </a:pathLst>
            </a:custGeom>
            <a:noFill/>
            <a:ln w="38100" cap="flat">
              <a:solidFill>
                <a:schemeClr val="accent6"/>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6DE68D0-EADF-3D25-1BD5-1FA2F057AA48}"/>
                </a:ext>
              </a:extLst>
            </p:cNvPr>
            <p:cNvSpPr>
              <a:spLocks noGrp="1" noRot="1" noMove="1" noResize="1" noEditPoints="1" noAdjustHandles="1" noChangeArrowheads="1" noChangeShapeType="1"/>
            </p:cNvSpPr>
            <p:nvPr/>
          </p:nvSpPr>
          <p:spPr>
            <a:xfrm>
              <a:off x="498670" y="-95535"/>
              <a:ext cx="2823028" cy="1227276"/>
            </a:xfrm>
            <a:custGeom>
              <a:avLst/>
              <a:gdLst>
                <a:gd name="connsiteX0" fmla="*/ 0 w 2823028"/>
                <a:gd name="connsiteY0" fmla="*/ 0 h 1227276"/>
                <a:gd name="connsiteX1" fmla="*/ 2823028 w 2823028"/>
                <a:gd name="connsiteY1" fmla="*/ 0 h 1227276"/>
                <a:gd name="connsiteX2" fmla="*/ 2817129 w 2823028"/>
                <a:gd name="connsiteY2" fmla="*/ 134301 h 1227276"/>
                <a:gd name="connsiteX3" fmla="*/ 1868003 w 2823028"/>
                <a:gd name="connsiteY3" fmla="*/ 1099303 h 1227276"/>
                <a:gd name="connsiteX4" fmla="*/ 78552 w 2823028"/>
                <a:gd name="connsiteY4" fmla="*/ 264728 h 12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028" h="1227276">
                  <a:moveTo>
                    <a:pt x="0" y="0"/>
                  </a:moveTo>
                  <a:lnTo>
                    <a:pt x="2823028" y="0"/>
                  </a:lnTo>
                  <a:lnTo>
                    <a:pt x="2817129" y="134301"/>
                  </a:lnTo>
                  <a:cubicBezTo>
                    <a:pt x="2753867" y="548557"/>
                    <a:pt x="2463490" y="882479"/>
                    <a:pt x="1868003" y="1099303"/>
                  </a:cubicBezTo>
                  <a:cubicBezTo>
                    <a:pt x="915224" y="1446221"/>
                    <a:pt x="368467" y="1061303"/>
                    <a:pt x="78552" y="264728"/>
                  </a:cubicBezTo>
                  <a:close/>
                </a:path>
              </a:pathLst>
            </a:custGeom>
            <a:noFill/>
            <a:ln w="38100" cap="flat">
              <a:solidFill>
                <a:schemeClr val="accent6"/>
              </a:solidFill>
              <a:prstDash val="solid"/>
              <a:miter/>
            </a:ln>
          </p:spPr>
          <p:txBody>
            <a:bodyPr wrap="square" rtlCol="0" anchor="ctr">
              <a:noAutofit/>
            </a:bodyPr>
            <a:lstStyle/>
            <a:p>
              <a:endParaRPr lang="en-GB"/>
            </a:p>
          </p:txBody>
        </p:sp>
        <p:sp>
          <p:nvSpPr>
            <p:cNvPr id="37" name="Freeform: Shape 36">
              <a:extLst>
                <a:ext uri="{FF2B5EF4-FFF2-40B4-BE49-F238E27FC236}">
                  <a16:creationId xmlns:a16="http://schemas.microsoft.com/office/drawing/2014/main" id="{588294A8-24EA-DFB6-77AD-A0DB19BF1AF8}"/>
                </a:ext>
              </a:extLst>
            </p:cNvPr>
            <p:cNvSpPr>
              <a:spLocks noGrp="1" noRot="1" noMove="1" noResize="1" noEditPoints="1" noAdjustHandles="1" noChangeArrowheads="1" noChangeShapeType="1"/>
            </p:cNvSpPr>
            <p:nvPr/>
          </p:nvSpPr>
          <p:spPr>
            <a:xfrm>
              <a:off x="-128336" y="1497229"/>
              <a:ext cx="5050914" cy="5469954"/>
            </a:xfrm>
            <a:custGeom>
              <a:avLst/>
              <a:gdLst>
                <a:gd name="connsiteX0" fmla="*/ 2338005 w 5050914"/>
                <a:gd name="connsiteY0" fmla="*/ 3 h 5469954"/>
                <a:gd name="connsiteX1" fmla="*/ 4778916 w 5050914"/>
                <a:gd name="connsiteY1" fmla="*/ 2045415 h 5469954"/>
                <a:gd name="connsiteX2" fmla="*/ 3973761 w 5050914"/>
                <a:gd name="connsiteY2" fmla="*/ 5368308 h 5469954"/>
                <a:gd name="connsiteX3" fmla="*/ 3807031 w 5050914"/>
                <a:gd name="connsiteY3" fmla="*/ 5469954 h 5469954"/>
                <a:gd name="connsiteX4" fmla="*/ 37055 w 5050914"/>
                <a:gd name="connsiteY4" fmla="*/ 5469954 h 5469954"/>
                <a:gd name="connsiteX5" fmla="*/ 0 w 5050914"/>
                <a:gd name="connsiteY5" fmla="*/ 5433554 h 5469954"/>
                <a:gd name="connsiteX6" fmla="*/ 0 w 5050914"/>
                <a:gd name="connsiteY6" fmla="*/ 757305 h 5469954"/>
                <a:gd name="connsiteX7" fmla="*/ 8051 w 5050914"/>
                <a:gd name="connsiteY7" fmla="*/ 751567 h 5469954"/>
                <a:gd name="connsiteX8" fmla="*/ 976336 w 5050914"/>
                <a:gd name="connsiteY8" fmla="*/ 271944 h 5469954"/>
                <a:gd name="connsiteX9" fmla="*/ 2338005 w 5050914"/>
                <a:gd name="connsiteY9" fmla="*/ 3 h 546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914" h="5469954">
                  <a:moveTo>
                    <a:pt x="2338005" y="3"/>
                  </a:moveTo>
                  <a:cubicBezTo>
                    <a:pt x="3547807" y="-1610"/>
                    <a:pt x="4316865" y="775873"/>
                    <a:pt x="4778916" y="2045415"/>
                  </a:cubicBezTo>
                  <a:cubicBezTo>
                    <a:pt x="5279472" y="3419537"/>
                    <a:pt x="5132464" y="4584382"/>
                    <a:pt x="3973761" y="5368308"/>
                  </a:cubicBezTo>
                  <a:lnTo>
                    <a:pt x="3807031" y="5469954"/>
                  </a:lnTo>
                  <a:lnTo>
                    <a:pt x="37055" y="5469954"/>
                  </a:lnTo>
                  <a:lnTo>
                    <a:pt x="0" y="5433554"/>
                  </a:lnTo>
                  <a:lnTo>
                    <a:pt x="0" y="757305"/>
                  </a:lnTo>
                  <a:lnTo>
                    <a:pt x="8051" y="751567"/>
                  </a:lnTo>
                  <a:cubicBezTo>
                    <a:pt x="275444" y="570737"/>
                    <a:pt x="596714" y="410169"/>
                    <a:pt x="976336" y="271944"/>
                  </a:cubicBezTo>
                  <a:cubicBezTo>
                    <a:pt x="1482500" y="87643"/>
                    <a:pt x="1934738" y="540"/>
                    <a:pt x="2338005" y="3"/>
                  </a:cubicBezTo>
                  <a:close/>
                </a:path>
              </a:pathLst>
            </a:custGeom>
            <a:noFill/>
            <a:ln w="38100" cap="flat">
              <a:solidFill>
                <a:schemeClr val="accent2"/>
              </a:solidFill>
              <a:prstDash val="solid"/>
              <a:miter/>
            </a:ln>
          </p:spPr>
          <p:txBody>
            <a:bodyPr wrap="square" rtlCol="0" anchor="ctr">
              <a:noAutofit/>
            </a:bodyPr>
            <a:lstStyle/>
            <a:p>
              <a:endParaRPr lang="en-GB"/>
            </a:p>
          </p:txBody>
        </p:sp>
        <p:sp>
          <p:nvSpPr>
            <p:cNvPr id="38" name="Freeform: Shape 37">
              <a:extLst>
                <a:ext uri="{FF2B5EF4-FFF2-40B4-BE49-F238E27FC236}">
                  <a16:creationId xmlns:a16="http://schemas.microsoft.com/office/drawing/2014/main" id="{D1BDCA99-EF8C-AF32-2BF1-AA46DAF60F8E}"/>
                </a:ext>
              </a:extLst>
            </p:cNvPr>
            <p:cNvSpPr>
              <a:spLocks noGrp="1" noRot="1" noMove="1" noResize="1" noEditPoints="1" noAdjustHandles="1" noChangeArrowheads="1" noChangeShapeType="1"/>
            </p:cNvSpPr>
            <p:nvPr/>
          </p:nvSpPr>
          <p:spPr>
            <a:xfrm>
              <a:off x="7923992" y="6043063"/>
              <a:ext cx="2118569" cy="924121"/>
            </a:xfrm>
            <a:custGeom>
              <a:avLst/>
              <a:gdLst>
                <a:gd name="connsiteX0" fmla="*/ 1197028 w 2118569"/>
                <a:gd name="connsiteY0" fmla="*/ 1 h 924121"/>
                <a:gd name="connsiteX1" fmla="*/ 2058527 w 2118569"/>
                <a:gd name="connsiteY1" fmla="*/ 721911 h 924121"/>
                <a:gd name="connsiteX2" fmla="*/ 2118569 w 2118569"/>
                <a:gd name="connsiteY2" fmla="*/ 924121 h 924121"/>
                <a:gd name="connsiteX3" fmla="*/ 0 w 2118569"/>
                <a:gd name="connsiteY3" fmla="*/ 924121 h 924121"/>
                <a:gd name="connsiteX4" fmla="*/ 4595 w 2118569"/>
                <a:gd name="connsiteY4" fmla="*/ 819500 h 924121"/>
                <a:gd name="connsiteX5" fmla="*/ 716438 w 2118569"/>
                <a:gd name="connsiteY5" fmla="*/ 95980 h 924121"/>
                <a:gd name="connsiteX6" fmla="*/ 1197028 w 2118569"/>
                <a:gd name="connsiteY6" fmla="*/ 1 h 92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69" h="924121">
                  <a:moveTo>
                    <a:pt x="1197028" y="1"/>
                  </a:moveTo>
                  <a:cubicBezTo>
                    <a:pt x="1624018" y="-569"/>
                    <a:pt x="1895450" y="273838"/>
                    <a:pt x="2058527" y="721911"/>
                  </a:cubicBezTo>
                  <a:lnTo>
                    <a:pt x="2118569" y="924121"/>
                  </a:lnTo>
                  <a:lnTo>
                    <a:pt x="0" y="924121"/>
                  </a:lnTo>
                  <a:lnTo>
                    <a:pt x="4595" y="819500"/>
                  </a:lnTo>
                  <a:cubicBezTo>
                    <a:pt x="52041" y="508834"/>
                    <a:pt x="269824" y="258598"/>
                    <a:pt x="716438" y="95980"/>
                  </a:cubicBezTo>
                  <a:cubicBezTo>
                    <a:pt x="895084" y="30933"/>
                    <a:pt x="1054698" y="191"/>
                    <a:pt x="1197028" y="1"/>
                  </a:cubicBezTo>
                  <a:close/>
                </a:path>
              </a:pathLst>
            </a:custGeom>
            <a:noFill/>
            <a:ln w="38100" cap="flat">
              <a:solidFill>
                <a:schemeClr val="accent4"/>
              </a:solidFill>
              <a:prstDash val="solid"/>
              <a:miter/>
            </a:ln>
          </p:spPr>
          <p:txBody>
            <a:bodyPr wrap="square" rtlCol="0" anchor="ctr">
              <a:noAutofit/>
            </a:bodyPr>
            <a:lstStyle/>
            <a:p>
              <a:endParaRPr lang="en-GB"/>
            </a:p>
          </p:txBody>
        </p:sp>
      </p:grpSp>
      <p:pic>
        <p:nvPicPr>
          <p:cNvPr id="5" name="Picture Placeholder 4" descr="A group of people working in a lab&#10;&#10;AI-generated content may be incorrect.">
            <a:extLst>
              <a:ext uri="{FF2B5EF4-FFF2-40B4-BE49-F238E27FC236}">
                <a16:creationId xmlns:a16="http://schemas.microsoft.com/office/drawing/2014/main" id="{2E890D92-93C9-8938-7FA6-654161EBF3DB}"/>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a:stretch>
            <a:fillRect/>
          </a:stretch>
        </p:blipFill>
        <p:spPr>
          <a:xfrm>
            <a:off x="8699170" y="1631840"/>
            <a:ext cx="3602816" cy="4235937"/>
          </a:xfrm>
          <a:custGeom>
            <a:avLst/>
            <a:gdLst>
              <a:gd name="connsiteX0" fmla="*/ 3602014 w 3602014"/>
              <a:gd name="connsiteY0" fmla="*/ 3698298 h 4248001"/>
              <a:gd name="connsiteX1" fmla="*/ 3602014 w 3602014"/>
              <a:gd name="connsiteY1" fmla="*/ 3729286 h 4248001"/>
              <a:gd name="connsiteX2" fmla="*/ 3559669 w 3602014"/>
              <a:gd name="connsiteY2" fmla="*/ 3761111 h 4248001"/>
              <a:gd name="connsiteX3" fmla="*/ 2876173 w 3602014"/>
              <a:gd name="connsiteY3" fmla="*/ 4099759 h 4248001"/>
              <a:gd name="connsiteX4" fmla="*/ 2833009 w 3602014"/>
              <a:gd name="connsiteY4" fmla="*/ 4113794 h 4248001"/>
              <a:gd name="connsiteX5" fmla="*/ 2986213 w 3602014"/>
              <a:gd name="connsiteY5" fmla="*/ 4053465 h 4248001"/>
              <a:gd name="connsiteX6" fmla="*/ 3484576 w 3602014"/>
              <a:gd name="connsiteY6" fmla="*/ 3786560 h 4248001"/>
              <a:gd name="connsiteX7" fmla="*/ 3021460 w 3602014"/>
              <a:gd name="connsiteY7" fmla="*/ 85649 h 4248001"/>
              <a:gd name="connsiteX8" fmla="*/ 3075192 w 3602014"/>
              <a:gd name="connsiteY8" fmla="*/ 106049 h 4248001"/>
              <a:gd name="connsiteX9" fmla="*/ 3600622 w 3602014"/>
              <a:gd name="connsiteY9" fmla="*/ 490917 h 4248001"/>
              <a:gd name="connsiteX10" fmla="*/ 3602014 w 3602014"/>
              <a:gd name="connsiteY10" fmla="*/ 492600 h 4248001"/>
              <a:gd name="connsiteX11" fmla="*/ 3602014 w 3602014"/>
              <a:gd name="connsiteY11" fmla="*/ 553523 h 4248001"/>
              <a:gd name="connsiteX12" fmla="*/ 3526211 w 3602014"/>
              <a:gd name="connsiteY12" fmla="*/ 461863 h 4248001"/>
              <a:gd name="connsiteX13" fmla="*/ 3138808 w 3602014"/>
              <a:gd name="connsiteY13" fmla="*/ 145720 h 4248001"/>
              <a:gd name="connsiteX14" fmla="*/ 2305930 w 3602014"/>
              <a:gd name="connsiteY14" fmla="*/ 2 h 4248001"/>
              <a:gd name="connsiteX15" fmla="*/ 3481608 w 3602014"/>
              <a:gd name="connsiteY15" fmla="*/ 510546 h 4248001"/>
              <a:gd name="connsiteX16" fmla="*/ 3578077 w 3602014"/>
              <a:gd name="connsiteY16" fmla="*/ 627195 h 4248001"/>
              <a:gd name="connsiteX17" fmla="*/ 3578077 w 3602014"/>
              <a:gd name="connsiteY17" fmla="*/ 3623468 h 4248001"/>
              <a:gd name="connsiteX18" fmla="*/ 3441338 w 3602014"/>
              <a:gd name="connsiteY18" fmla="*/ 3726236 h 4248001"/>
              <a:gd name="connsiteX19" fmla="*/ 2769233 w 3602014"/>
              <a:gd name="connsiteY19" fmla="*/ 4059240 h 4248001"/>
              <a:gd name="connsiteX20" fmla="*/ 1250178 w 3602014"/>
              <a:gd name="connsiteY20" fmla="*/ 4150555 h 4248001"/>
              <a:gd name="connsiteX21" fmla="*/ 1123594 w 3602014"/>
              <a:gd name="connsiteY21" fmla="*/ 4094326 h 4248001"/>
              <a:gd name="connsiteX22" fmla="*/ 1002732 w 3602014"/>
              <a:gd name="connsiteY22" fmla="*/ 4021365 h 4248001"/>
              <a:gd name="connsiteX23" fmla="*/ 192000 w 3602014"/>
              <a:gd name="connsiteY23" fmla="*/ 2847898 h 4248001"/>
              <a:gd name="connsiteX24" fmla="*/ 1443839 w 3602014"/>
              <a:gd name="connsiteY24" fmla="*/ 163678 h 4248001"/>
              <a:gd name="connsiteX25" fmla="*/ 1640512 w 3602014"/>
              <a:gd name="connsiteY25" fmla="*/ 99733 h 4248001"/>
              <a:gd name="connsiteX26" fmla="*/ 1860134 w 3602014"/>
              <a:gd name="connsiteY26" fmla="*/ 46549 h 4248001"/>
              <a:gd name="connsiteX27" fmla="*/ 2305930 w 3602014"/>
              <a:gd name="connsiteY27" fmla="*/ 2 h 42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02014" h="4248001">
                <a:moveTo>
                  <a:pt x="3602014" y="3698298"/>
                </a:moveTo>
                <a:lnTo>
                  <a:pt x="3602014" y="3729286"/>
                </a:lnTo>
                <a:lnTo>
                  <a:pt x="3559669" y="3761111"/>
                </a:lnTo>
                <a:cubicBezTo>
                  <a:pt x="3370921" y="3888810"/>
                  <a:pt x="3144142" y="4002189"/>
                  <a:pt x="2876173" y="4099759"/>
                </a:cubicBezTo>
                <a:lnTo>
                  <a:pt x="2833009" y="4113794"/>
                </a:lnTo>
                <a:lnTo>
                  <a:pt x="2986213" y="4053465"/>
                </a:lnTo>
                <a:cubicBezTo>
                  <a:pt x="3174986" y="3973112"/>
                  <a:pt x="3340656" y="3883931"/>
                  <a:pt x="3484576" y="3786560"/>
                </a:cubicBezTo>
                <a:close/>
                <a:moveTo>
                  <a:pt x="3021460" y="85649"/>
                </a:moveTo>
                <a:lnTo>
                  <a:pt x="3075192" y="106049"/>
                </a:lnTo>
                <a:cubicBezTo>
                  <a:pt x="3273678" y="194257"/>
                  <a:pt x="3448041" y="324223"/>
                  <a:pt x="3600622" y="490917"/>
                </a:cubicBezTo>
                <a:lnTo>
                  <a:pt x="3602014" y="492600"/>
                </a:lnTo>
                <a:lnTo>
                  <a:pt x="3602014" y="553523"/>
                </a:lnTo>
                <a:lnTo>
                  <a:pt x="3526211" y="461863"/>
                </a:lnTo>
                <a:cubicBezTo>
                  <a:pt x="3409868" y="334759"/>
                  <a:pt x="3281069" y="228659"/>
                  <a:pt x="3138808" y="145720"/>
                </a:cubicBezTo>
                <a:close/>
                <a:moveTo>
                  <a:pt x="2305930" y="2"/>
                </a:moveTo>
                <a:cubicBezTo>
                  <a:pt x="2795781" y="-651"/>
                  <a:pt x="3181532" y="182713"/>
                  <a:pt x="3481608" y="510546"/>
                </a:cubicBezTo>
                <a:lnTo>
                  <a:pt x="3578077" y="627195"/>
                </a:lnTo>
                <a:lnTo>
                  <a:pt x="3578077" y="3623468"/>
                </a:lnTo>
                <a:lnTo>
                  <a:pt x="3441338" y="3726236"/>
                </a:lnTo>
                <a:cubicBezTo>
                  <a:pt x="3255736" y="3851806"/>
                  <a:pt x="3032736" y="3963296"/>
                  <a:pt x="2769233" y="4059240"/>
                </a:cubicBezTo>
                <a:cubicBezTo>
                  <a:pt x="2154394" y="4283111"/>
                  <a:pt x="1654184" y="4300367"/>
                  <a:pt x="1250178" y="4150555"/>
                </a:cubicBezTo>
                <a:lnTo>
                  <a:pt x="1123594" y="4094326"/>
                </a:lnTo>
                <a:lnTo>
                  <a:pt x="1002732" y="4021365"/>
                </a:lnTo>
                <a:cubicBezTo>
                  <a:pt x="646254" y="3775212"/>
                  <a:pt x="382256" y="3370650"/>
                  <a:pt x="192000" y="2847898"/>
                </a:cubicBezTo>
                <a:cubicBezTo>
                  <a:pt x="-242873" y="1653035"/>
                  <a:pt x="14673" y="684056"/>
                  <a:pt x="1443839" y="163678"/>
                </a:cubicBezTo>
                <a:lnTo>
                  <a:pt x="1640512" y="99733"/>
                </a:lnTo>
                <a:lnTo>
                  <a:pt x="1860134" y="46549"/>
                </a:lnTo>
                <a:cubicBezTo>
                  <a:pt x="2017517" y="15397"/>
                  <a:pt x="2165973" y="189"/>
                  <a:pt x="2305930" y="2"/>
                </a:cubicBezTo>
                <a:close/>
              </a:path>
            </a:pathLst>
          </a:custGeom>
        </p:spPr>
      </p:pic>
    </p:spTree>
    <p:extLst>
      <p:ext uri="{BB962C8B-B14F-4D97-AF65-F5344CB8AC3E}">
        <p14:creationId xmlns:p14="http://schemas.microsoft.com/office/powerpoint/2010/main" val="1126148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92BA2D-3893-3003-713C-E0F3E0BDBE6C}"/>
              </a:ext>
            </a:extLst>
          </p:cNvPr>
          <p:cNvSpPr>
            <a:spLocks noGrp="1"/>
          </p:cNvSpPr>
          <p:nvPr>
            <p:ph type="title"/>
          </p:nvPr>
        </p:nvSpPr>
        <p:spPr>
          <a:xfrm>
            <a:off x="347223" y="295526"/>
            <a:ext cx="9109518" cy="955610"/>
          </a:xfrm>
        </p:spPr>
        <p:txBody>
          <a:bodyPr/>
          <a:lstStyle/>
          <a:p>
            <a:r>
              <a:rPr lang="en-US" sz="2400" b="1">
                <a:solidFill>
                  <a:srgbClr val="000F9E"/>
                </a:solidFill>
                <a:cs typeface="Arial" panose="020B0604020202020204" pitchFamily="34" charset="0"/>
              </a:rPr>
              <a:t>Economic Commentary: Highlights</a:t>
            </a:r>
            <a:br>
              <a:rPr lang="en-US" sz="2400" b="1">
                <a:solidFill>
                  <a:srgbClr val="000F9E"/>
                </a:solidFill>
                <a:cs typeface="Arial" panose="020B0604020202020204" pitchFamily="34" charset="0"/>
              </a:rPr>
            </a:br>
            <a:endParaRPr lang="en-GB" sz="2400">
              <a:solidFill>
                <a:srgbClr val="000F9E"/>
              </a:solidFill>
            </a:endParaRPr>
          </a:p>
        </p:txBody>
      </p:sp>
      <p:sp>
        <p:nvSpPr>
          <p:cNvPr id="5" name="Slide Number Placeholder 4">
            <a:extLst>
              <a:ext uri="{FF2B5EF4-FFF2-40B4-BE49-F238E27FC236}">
                <a16:creationId xmlns:a16="http://schemas.microsoft.com/office/drawing/2014/main" id="{CA2FB8C9-6F1A-5CB3-B3DB-D728A05C8D39}"/>
              </a:ext>
            </a:extLst>
          </p:cNvPr>
          <p:cNvSpPr>
            <a:spLocks noGrp="1"/>
          </p:cNvSpPr>
          <p:nvPr>
            <p:ph type="sldNum" sz="quarter" idx="12"/>
          </p:nvPr>
        </p:nvSpPr>
        <p:spPr>
          <a:xfrm>
            <a:off x="11348613" y="6273800"/>
            <a:ext cx="362884" cy="365125"/>
          </a:xfrm>
        </p:spPr>
        <p:txBody>
          <a:bodyPr/>
          <a:lstStyle/>
          <a:p>
            <a:fld id="{BE17B226-05A6-40D6-B1A0-45847171CE85}" type="slidenum">
              <a:rPr lang="en-GB" smtClean="0"/>
              <a:pPr/>
              <a:t>2</a:t>
            </a:fld>
            <a:endParaRPr lang="en-GB"/>
          </a:p>
        </p:txBody>
      </p:sp>
      <p:sp>
        <p:nvSpPr>
          <p:cNvPr id="2" name="Content Placeholder 12">
            <a:extLst>
              <a:ext uri="{FF2B5EF4-FFF2-40B4-BE49-F238E27FC236}">
                <a16:creationId xmlns:a16="http://schemas.microsoft.com/office/drawing/2014/main" id="{15C91AAA-E6D7-6DB6-CE58-03E42C2F5806}"/>
              </a:ext>
            </a:extLst>
          </p:cNvPr>
          <p:cNvSpPr txBox="1">
            <a:spLocks noGrp="1"/>
          </p:cNvSpPr>
          <p:nvPr>
            <p:ph idx="1"/>
          </p:nvPr>
        </p:nvSpPr>
        <p:spPr>
          <a:xfrm>
            <a:off x="347223" y="935256"/>
            <a:ext cx="11474098" cy="5424562"/>
          </a:xfrm>
          <a:prstGeom prst="rect">
            <a:avLst/>
          </a:prstGeom>
          <a:noFill/>
        </p:spPr>
        <p:txBody>
          <a:bodyPr wrap="square" lIns="91440" tIns="45720" rIns="91440" bIns="45720" rtlCol="0" anchor="t">
            <a:spAutoFit/>
          </a:bodyPr>
          <a:lstStyle/>
          <a:p>
            <a:pPr marL="171450" indent="-171450" algn="just">
              <a:lnSpc>
                <a:spcPct val="100000"/>
              </a:lnSpc>
              <a:spcBef>
                <a:spcPts val="600"/>
              </a:spcBef>
              <a:spcAft>
                <a:spcPts val="600"/>
              </a:spcAft>
              <a:buFont typeface="Arial" panose="020B0604020202020204" pitchFamily="34" charset="0"/>
              <a:buChar char="•"/>
            </a:pPr>
            <a:r>
              <a:rPr lang="en-GB" sz="1150" dirty="0">
                <a:solidFill>
                  <a:srgbClr val="000F9E"/>
                </a:solidFill>
              </a:rPr>
              <a:t>Global business activity continued to expand in May, partly reflecting a boost from clients front-loading demand to mitigate expected price rises and supply disruptions. Data signalled expansions of output in the US, China, Japan and India. Europe fared worse (on average) with both the Euro area and the UK registering contractions. </a:t>
            </a:r>
            <a:endParaRPr lang="en-GB" sz="1150" kern="100" dirty="0">
              <a:solidFill>
                <a:srgbClr val="000F9E"/>
              </a:solidFill>
              <a:ea typeface="Aptos" panose="020B0004020202020204" pitchFamily="34" charset="0"/>
              <a:cs typeface="Times New Roman"/>
            </a:endParaRPr>
          </a:p>
          <a:p>
            <a:pPr marL="171450" indent="-171450" algn="just">
              <a:lnSpc>
                <a:spcPct val="100000"/>
              </a:lnSpc>
              <a:spcBef>
                <a:spcPts val="600"/>
              </a:spcBef>
              <a:spcAft>
                <a:spcPts val="600"/>
              </a:spcAft>
              <a:buFont typeface="Arial" panose="020B0604020202020204" pitchFamily="34" charset="0"/>
              <a:buChar char="•"/>
            </a:pPr>
            <a:r>
              <a:rPr lang="en-GB" sz="1200" kern="100" dirty="0">
                <a:solidFill>
                  <a:srgbClr val="000F9E"/>
                </a:solidFill>
                <a:cs typeface="Times New Roman"/>
                <a:sym typeface="Work Sans"/>
              </a:rPr>
              <a:t>UK </a:t>
            </a:r>
            <a:r>
              <a:rPr lang="en-GB" sz="1200" dirty="0">
                <a:solidFill>
                  <a:srgbClr val="000F9E"/>
                </a:solidFill>
                <a:ea typeface="Work Sans"/>
                <a:cs typeface="Work Sans"/>
                <a:sym typeface="Work Sans"/>
              </a:rPr>
              <a:t>GDP contracted by 0.1% in April, following growth of 0.3% in March and 0.4% in February. A 0.2% fall in services was partially offset by a 0.1% rise in construction; production showed no growth.</a:t>
            </a:r>
          </a:p>
          <a:p>
            <a:pPr marL="171450" indent="-171450" algn="just">
              <a:lnSpc>
                <a:spcPct val="100000"/>
              </a:lnSpc>
              <a:spcBef>
                <a:spcPts val="600"/>
              </a:spcBef>
              <a:spcAft>
                <a:spcPts val="600"/>
              </a:spcAft>
              <a:buFont typeface="Arial" panose="020B0604020202020204" pitchFamily="34" charset="0"/>
              <a:buChar char="•"/>
            </a:pPr>
            <a:r>
              <a:rPr lang="en-GB" sz="1200" dirty="0">
                <a:solidFill>
                  <a:srgbClr val="000F9E"/>
                </a:solidFill>
                <a:ea typeface="Work Sans"/>
                <a:cs typeface="Work Sans"/>
                <a:sym typeface="Work Sans"/>
              </a:rPr>
              <a:t>Business activity growth was confined to just 3 out of 12 UK regions/nations in May, as rates of input and output price inflation remain elevated.</a:t>
            </a:r>
            <a:endParaRPr lang="en-GB" sz="1150" kern="100" dirty="0">
              <a:solidFill>
                <a:srgbClr val="000F9E"/>
              </a:solidFill>
              <a:highlight>
                <a:srgbClr val="FFFF00"/>
              </a:highlight>
              <a:cs typeface="Times New Roman"/>
            </a:endParaRPr>
          </a:p>
          <a:p>
            <a:pPr marL="171450" indent="-171450" algn="just">
              <a:lnSpc>
                <a:spcPct val="100000"/>
              </a:lnSpc>
              <a:spcBef>
                <a:spcPts val="600"/>
              </a:spcBef>
              <a:spcAft>
                <a:spcPts val="600"/>
              </a:spcAft>
              <a:buFont typeface="Arial" panose="020B0604020202020204" pitchFamily="34" charset="0"/>
              <a:buChar char="•"/>
              <a:defRPr/>
            </a:pPr>
            <a:r>
              <a:rPr lang="en-GB" sz="1150" dirty="0">
                <a:solidFill>
                  <a:srgbClr val="000F9E"/>
                </a:solidFill>
                <a:cs typeface="Arial"/>
              </a:rPr>
              <a:t>UK consumer price inflation was 2.8% in the year to May, unchanged from the 12 months to April. Meanwhile producer input inflation accelerated to its highest level (8.7%) in more than 3 years, amid continued pressure from energy prices linked to the Middle East conflict. </a:t>
            </a:r>
          </a:p>
          <a:p>
            <a:pPr marL="171450" indent="-171450" algn="just">
              <a:lnSpc>
                <a:spcPct val="100000"/>
              </a:lnSpc>
              <a:spcBef>
                <a:spcPts val="600"/>
              </a:spcBef>
              <a:spcAft>
                <a:spcPts val="600"/>
              </a:spcAft>
              <a:buFont typeface="Arial" panose="020B0604020202020204" pitchFamily="34" charset="0"/>
              <a:buChar char="•"/>
              <a:defRPr/>
            </a:pPr>
            <a:r>
              <a:rPr lang="en-GB" sz="1150" dirty="0">
                <a:solidFill>
                  <a:srgbClr val="000F9E"/>
                </a:solidFill>
              </a:rPr>
              <a:t>The Scottish economy gained some momentum in March with growth of 0.6%, after contraction in February and January. Output grew in the production (+1.7%), construction (+1.5%)  and services (+0.3%) sectors. In the 3 months to March, GDP grew by 0.1%.</a:t>
            </a:r>
          </a:p>
          <a:p>
            <a:pPr marL="171450" indent="-171450" algn="just">
              <a:lnSpc>
                <a:spcPct val="100000"/>
              </a:lnSpc>
              <a:spcBef>
                <a:spcPts val="600"/>
              </a:spcBef>
              <a:spcAft>
                <a:spcPts val="600"/>
              </a:spcAft>
              <a:buFont typeface="Arial" panose="020B0604020202020204" pitchFamily="34" charset="0"/>
              <a:buChar char="•"/>
              <a:defRPr/>
            </a:pPr>
            <a:r>
              <a:rPr lang="en-GB" sz="1150" dirty="0">
                <a:solidFill>
                  <a:srgbClr val="000F9E"/>
                </a:solidFill>
              </a:rPr>
              <a:t>76% of businesses were very or somewhat concerned about energy prices in May as energy costs rose for 79% of firms in 2026 Q1, with 89% anticipating further increases, largely driven by disruption stemming from the Middle East conflict. </a:t>
            </a:r>
            <a:r>
              <a:rPr lang="en-GB" sz="1150" kern="100" dirty="0">
                <a:solidFill>
                  <a:srgbClr val="000F9E"/>
                </a:solidFill>
                <a:ea typeface="Calibri"/>
                <a:cs typeface="Arial"/>
              </a:rPr>
              <a:t>Despite increases to input costs, only some (21%)</a:t>
            </a:r>
            <a:r>
              <a:rPr lang="en-GB" sz="1200" dirty="0">
                <a:solidFill>
                  <a:srgbClr val="000F9E"/>
                </a:solidFill>
              </a:rPr>
              <a:t> increased the prices of the goods/services they sold in May.</a:t>
            </a:r>
            <a:endParaRPr lang="en-GB" sz="1150" kern="100" dirty="0">
              <a:solidFill>
                <a:srgbClr val="000F9E"/>
              </a:solidFill>
              <a:ea typeface="Calibri"/>
              <a:cs typeface="Arial"/>
            </a:endParaRPr>
          </a:p>
          <a:p>
            <a:pPr marL="171450" indent="-171450" algn="just" fontAlgn="base">
              <a:lnSpc>
                <a:spcPct val="100000"/>
              </a:lnSpc>
              <a:spcBef>
                <a:spcPts val="600"/>
              </a:spcBef>
              <a:spcAft>
                <a:spcPts val="600"/>
              </a:spcAft>
              <a:buFont typeface="Arial" panose="020B0604020202020204" pitchFamily="34" charset="0"/>
              <a:buChar char="•"/>
              <a:defRPr/>
            </a:pPr>
            <a:r>
              <a:rPr lang="en-GB" sz="1150" kern="100" dirty="0">
                <a:solidFill>
                  <a:srgbClr val="000F9E"/>
                </a:solidFill>
                <a:ea typeface="Calibri"/>
                <a:cs typeface="Arial"/>
              </a:rPr>
              <a:t>Scotland’s labour market continues to cool as the number of payrolled employees decreased by 7,700 (-0.3%) over the year to May (the eighteenth consecutive monthly fall).</a:t>
            </a:r>
            <a:endParaRPr lang="en-GB" sz="1150" kern="100" dirty="0">
              <a:solidFill>
                <a:srgbClr val="000F9E"/>
              </a:solidFill>
              <a:highlight>
                <a:srgbClr val="FFFF00"/>
              </a:highlight>
              <a:ea typeface="Calibri"/>
              <a:cs typeface="Arial"/>
            </a:endParaRPr>
          </a:p>
          <a:p>
            <a:pPr marL="171450" indent="-171450" algn="just" fontAlgn="base">
              <a:lnSpc>
                <a:spcPct val="100000"/>
              </a:lnSpc>
              <a:spcBef>
                <a:spcPts val="600"/>
              </a:spcBef>
              <a:spcAft>
                <a:spcPts val="600"/>
              </a:spcAft>
              <a:buFont typeface="Arial" panose="020B0604020202020204" pitchFamily="34" charset="0"/>
              <a:buChar char="•"/>
              <a:defRPr/>
            </a:pPr>
            <a:r>
              <a:rPr lang="en-GB" sz="1150" dirty="0">
                <a:solidFill>
                  <a:srgbClr val="000F9E"/>
                </a:solidFill>
              </a:rPr>
              <a:t>SE customers are cautious about their outlook as cumulative shocks and the long-standing challenges of the cost of doing business, worker shortages and access to investment funding remain, with rising energy costs increasingly causing concern for businesses.</a:t>
            </a:r>
          </a:p>
          <a:p>
            <a:pPr marL="171450" indent="-171450" algn="just">
              <a:lnSpc>
                <a:spcPct val="100000"/>
              </a:lnSpc>
              <a:spcBef>
                <a:spcPts val="600"/>
              </a:spcBef>
              <a:spcAft>
                <a:spcPts val="600"/>
              </a:spcAft>
              <a:buFont typeface="Arial" panose="020B0604020202020204" pitchFamily="34" charset="0"/>
              <a:buChar char="•"/>
            </a:pPr>
            <a:r>
              <a:rPr lang="en-GB" sz="1150" dirty="0">
                <a:solidFill>
                  <a:srgbClr val="000F9E"/>
                </a:solidFill>
              </a:rPr>
              <a:t>The OECD project global GDP growth to slow from 3.4% in 2025 to 2.8% in 2026, before picking up to 3.1% in 2027 as higher energy prices are expected to reduce domestic demand growth through 2026, with the terms of trade deteriorating in energy-importing economies. The OECD warns that if Middle East disruptions continue into 2027 then there will be longer lasting negative consequences.</a:t>
            </a:r>
          </a:p>
          <a:p>
            <a:pPr marL="171450" indent="-171450" algn="just">
              <a:lnSpc>
                <a:spcPct val="100000"/>
              </a:lnSpc>
              <a:spcBef>
                <a:spcPts val="600"/>
              </a:spcBef>
              <a:spcAft>
                <a:spcPts val="600"/>
              </a:spcAft>
              <a:buFont typeface="Arial" panose="020B0604020202020204" pitchFamily="34" charset="0"/>
              <a:buChar char="•"/>
            </a:pPr>
            <a:r>
              <a:rPr lang="en-GB" sz="1200" dirty="0">
                <a:solidFill>
                  <a:srgbClr val="000F9E"/>
                </a:solidFill>
              </a:rPr>
              <a:t>Scottish GDP growth is projected to be 0.9% for 2026, and 1.0% for 2027, a downgrade from February’s forecasts as rising oil and energy prices, as well as reduced economic activity due to conflict in the Middle East, cast doubt over economic growth.</a:t>
            </a:r>
            <a:endParaRPr lang="en-GB" sz="1150" dirty="0">
              <a:solidFill>
                <a:srgbClr val="000F9E"/>
              </a:solidFill>
              <a:highlight>
                <a:srgbClr val="FFFF00"/>
              </a:highlight>
            </a:endParaRPr>
          </a:p>
        </p:txBody>
      </p:sp>
    </p:spTree>
    <p:extLst>
      <p:ext uri="{BB962C8B-B14F-4D97-AF65-F5344CB8AC3E}">
        <p14:creationId xmlns:p14="http://schemas.microsoft.com/office/powerpoint/2010/main" val="409152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E51B-0EA9-494C-D158-602D7781A8D3}"/>
              </a:ext>
            </a:extLst>
          </p:cNvPr>
          <p:cNvSpPr>
            <a:spLocks noGrp="1"/>
          </p:cNvSpPr>
          <p:nvPr>
            <p:ph type="title"/>
          </p:nvPr>
        </p:nvSpPr>
        <p:spPr/>
        <p:txBody>
          <a:bodyPr/>
          <a:lstStyle/>
          <a:p>
            <a:r>
              <a:rPr lang="en-GB"/>
              <a:t>What this means for SE</a:t>
            </a:r>
          </a:p>
        </p:txBody>
      </p:sp>
      <p:graphicFrame>
        <p:nvGraphicFramePr>
          <p:cNvPr id="7" name="Content Placeholder 6">
            <a:extLst>
              <a:ext uri="{FF2B5EF4-FFF2-40B4-BE49-F238E27FC236}">
                <a16:creationId xmlns:a16="http://schemas.microsoft.com/office/drawing/2014/main" id="{5129E615-95F9-574B-368B-C78F6BDD6C1C}"/>
              </a:ext>
            </a:extLst>
          </p:cNvPr>
          <p:cNvGraphicFramePr>
            <a:graphicFrameLocks noGrp="1"/>
          </p:cNvGraphicFramePr>
          <p:nvPr>
            <p:ph idx="1"/>
            <p:extLst>
              <p:ext uri="{D42A27DB-BD31-4B8C-83A1-F6EECF244321}">
                <p14:modId xmlns:p14="http://schemas.microsoft.com/office/powerpoint/2010/main" val="4284646448"/>
              </p:ext>
            </p:extLst>
          </p:nvPr>
        </p:nvGraphicFramePr>
        <p:xfrm>
          <a:off x="478347" y="1414708"/>
          <a:ext cx="1123315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648BA89-CFE4-936D-2683-381B3C1CB40C}"/>
              </a:ext>
            </a:extLst>
          </p:cNvPr>
          <p:cNvSpPr>
            <a:spLocks noGrp="1"/>
          </p:cNvSpPr>
          <p:nvPr>
            <p:ph type="sldNum" sz="quarter" idx="12"/>
          </p:nvPr>
        </p:nvSpPr>
        <p:spPr/>
        <p:txBody>
          <a:bodyPr/>
          <a:lstStyle/>
          <a:p>
            <a:fld id="{BE17B226-05A6-40D6-B1A0-45847171CE85}" type="slidenum">
              <a:rPr lang="en-GB" smtClean="0"/>
              <a:t>3</a:t>
            </a:fld>
            <a:endParaRPr lang="en-GB"/>
          </a:p>
        </p:txBody>
      </p:sp>
    </p:spTree>
    <p:extLst>
      <p:ext uri="{BB962C8B-B14F-4D97-AF65-F5344CB8AC3E}">
        <p14:creationId xmlns:p14="http://schemas.microsoft.com/office/powerpoint/2010/main" val="9324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D0252E-0765-0266-563C-FAB8CE56A87D}"/>
              </a:ext>
            </a:extLst>
          </p:cNvPr>
          <p:cNvSpPr>
            <a:spLocks noGrp="1"/>
          </p:cNvSpPr>
          <p:nvPr>
            <p:ph type="title"/>
          </p:nvPr>
        </p:nvSpPr>
        <p:spPr>
          <a:xfrm>
            <a:off x="480219" y="2784384"/>
            <a:ext cx="3888581" cy="1952806"/>
          </a:xfrm>
        </p:spPr>
        <p:txBody>
          <a:bodyPr/>
          <a:lstStyle/>
          <a:p>
            <a:r>
              <a:rPr lang="en-GB"/>
              <a:t>Recent Economic Data</a:t>
            </a:r>
          </a:p>
        </p:txBody>
      </p:sp>
      <p:sp>
        <p:nvSpPr>
          <p:cNvPr id="3" name="Slide Number Placeholder 2">
            <a:extLst>
              <a:ext uri="{FF2B5EF4-FFF2-40B4-BE49-F238E27FC236}">
                <a16:creationId xmlns:a16="http://schemas.microsoft.com/office/drawing/2014/main" id="{1090083A-B3BF-D214-B2C2-991C9DC70CDD}"/>
              </a:ext>
            </a:extLst>
          </p:cNvPr>
          <p:cNvSpPr>
            <a:spLocks noGrp="1"/>
          </p:cNvSpPr>
          <p:nvPr>
            <p:ph type="sldNum" sz="quarter" idx="12"/>
          </p:nvPr>
        </p:nvSpPr>
        <p:spPr>
          <a:xfrm>
            <a:off x="11348613" y="6273800"/>
            <a:ext cx="362884" cy="365125"/>
          </a:xfrm>
        </p:spPr>
        <p:txBody>
          <a:bodyPr/>
          <a:lstStyle/>
          <a:p>
            <a:fld id="{BE17B226-05A6-40D6-B1A0-45847171CE85}" type="slidenum">
              <a:rPr lang="en-GB" smtClean="0"/>
              <a:pPr/>
              <a:t>4</a:t>
            </a:fld>
            <a:endParaRPr lang="en-GB"/>
          </a:p>
        </p:txBody>
      </p:sp>
      <p:pic>
        <p:nvPicPr>
          <p:cNvPr id="21" name="Picture Placeholder 20">
            <a:extLst>
              <a:ext uri="{FF2B5EF4-FFF2-40B4-BE49-F238E27FC236}">
                <a16:creationId xmlns:a16="http://schemas.microsoft.com/office/drawing/2014/main" id="{C358C14C-2620-3F41-7AE6-29CD312D0991}"/>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a:xfrm>
            <a:off x="8923338" y="1600200"/>
            <a:ext cx="3397250" cy="4321175"/>
          </a:xfrm>
        </p:spPr>
      </p:pic>
      <p:pic>
        <p:nvPicPr>
          <p:cNvPr id="19" name="Picture Placeholder 18" descr="A person in a blue uniform&#10;&#10;Description automatically generated">
            <a:extLst>
              <a:ext uri="{FF2B5EF4-FFF2-40B4-BE49-F238E27FC236}">
                <a16:creationId xmlns:a16="http://schemas.microsoft.com/office/drawing/2014/main" id="{4895225A-8246-A762-FC9A-91A09E59924E}"/>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4368800" y="-128588"/>
            <a:ext cx="5040313" cy="3255963"/>
          </a:xfrm>
        </p:spPr>
      </p:pic>
      <p:pic>
        <p:nvPicPr>
          <p:cNvPr id="23" name="Picture Placeholder 22">
            <a:extLst>
              <a:ext uri="{FF2B5EF4-FFF2-40B4-BE49-F238E27FC236}">
                <a16:creationId xmlns:a16="http://schemas.microsoft.com/office/drawing/2014/main" id="{CE938736-C07A-5471-8E96-11E35346D25A}"/>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p:blipFill>
        <p:spPr>
          <a:xfrm>
            <a:off x="5489575" y="3497263"/>
            <a:ext cx="3240088" cy="3240087"/>
          </a:xfrm>
        </p:spPr>
      </p:pic>
    </p:spTree>
    <p:extLst>
      <p:ext uri="{BB962C8B-B14F-4D97-AF65-F5344CB8AC3E}">
        <p14:creationId xmlns:p14="http://schemas.microsoft.com/office/powerpoint/2010/main" val="56225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2DCFB4A-3245-A750-9599-8665AC008D77}"/>
              </a:ext>
            </a:extLst>
          </p:cNvPr>
          <p:cNvSpPr txBox="1"/>
          <p:nvPr/>
        </p:nvSpPr>
        <p:spPr>
          <a:xfrm>
            <a:off x="10898613" y="6147414"/>
            <a:ext cx="1035585" cy="599002"/>
          </a:xfrm>
          <a:prstGeom prst="rect">
            <a:avLst/>
          </a:prstGeom>
          <a:solidFill>
            <a:schemeClr val="bg1"/>
          </a:solidFill>
        </p:spPr>
        <p:txBody>
          <a:bodyPr wrap="square" rtlCol="0">
            <a:spAutoFit/>
          </a:bodyPr>
          <a:lstStyle/>
          <a:p>
            <a:endParaRPr lang="en-GB"/>
          </a:p>
        </p:txBody>
      </p:sp>
      <p:graphicFrame>
        <p:nvGraphicFramePr>
          <p:cNvPr id="11" name="Chart 10">
            <a:extLst>
              <a:ext uri="{FF2B5EF4-FFF2-40B4-BE49-F238E27FC236}">
                <a16:creationId xmlns:a16="http://schemas.microsoft.com/office/drawing/2014/main" id="{8E105103-C609-D6C3-CD0D-CD7E1267C9A1}"/>
              </a:ext>
            </a:extLst>
          </p:cNvPr>
          <p:cNvGraphicFramePr>
            <a:graphicFrameLocks/>
          </p:cNvGraphicFramePr>
          <p:nvPr>
            <p:extLst>
              <p:ext uri="{D42A27DB-BD31-4B8C-83A1-F6EECF244321}">
                <p14:modId xmlns:p14="http://schemas.microsoft.com/office/powerpoint/2010/main" val="2849762906"/>
              </p:ext>
            </p:extLst>
          </p:nvPr>
        </p:nvGraphicFramePr>
        <p:xfrm>
          <a:off x="6096000" y="4246123"/>
          <a:ext cx="5838198" cy="25249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F80361F-6DA1-1AAB-178C-262928F44626}"/>
              </a:ext>
            </a:extLst>
          </p:cNvPr>
          <p:cNvSpPr>
            <a:spLocks noGrp="1"/>
          </p:cNvSpPr>
          <p:nvPr>
            <p:ph type="title"/>
          </p:nvPr>
        </p:nvSpPr>
        <p:spPr>
          <a:xfrm>
            <a:off x="175572" y="180133"/>
            <a:ext cx="9109518" cy="734011"/>
          </a:xfrm>
        </p:spPr>
        <p:txBody>
          <a:bodyPr/>
          <a:lstStyle/>
          <a:p>
            <a:r>
              <a:rPr lang="en-GB" sz="3200" dirty="0"/>
              <a:t>Global/UK</a:t>
            </a:r>
          </a:p>
        </p:txBody>
      </p:sp>
      <p:sp>
        <p:nvSpPr>
          <p:cNvPr id="5" name="TextBox 4">
            <a:extLst>
              <a:ext uri="{FF2B5EF4-FFF2-40B4-BE49-F238E27FC236}">
                <a16:creationId xmlns:a16="http://schemas.microsoft.com/office/drawing/2014/main" id="{34D22A6C-D8AE-AA65-885F-15AF73479E8D}"/>
              </a:ext>
            </a:extLst>
          </p:cNvPr>
          <p:cNvSpPr txBox="1"/>
          <p:nvPr/>
        </p:nvSpPr>
        <p:spPr>
          <a:xfrm>
            <a:off x="110327" y="695955"/>
            <a:ext cx="5882849" cy="738664"/>
          </a:xfrm>
          <a:prstGeom prst="rect">
            <a:avLst/>
          </a:prstGeom>
          <a:noFill/>
        </p:spPr>
        <p:txBody>
          <a:bodyPr wrap="square" lIns="91440" tIns="45720" rIns="91440" bIns="45720" rtlCol="0" anchor="t">
            <a:spAutoFit/>
          </a:bodyPr>
          <a:lstStyle/>
          <a:p>
            <a:pPr algn="just">
              <a:lnSpc>
                <a:spcPct val="100000"/>
              </a:lnSpc>
              <a:spcBef>
                <a:spcPts val="600"/>
              </a:spcBef>
              <a:spcAft>
                <a:spcPts val="600"/>
              </a:spcAft>
            </a:pPr>
            <a:r>
              <a:rPr lang="en-GB" sz="1050" kern="100" dirty="0">
                <a:solidFill>
                  <a:srgbClr val="000F9E"/>
                </a:solidFill>
                <a:ea typeface="Aptos" panose="020B0004020202020204" pitchFamily="34" charset="0"/>
                <a:cs typeface="Times New Roman"/>
              </a:rPr>
              <a:t>May saw the </a:t>
            </a:r>
            <a:r>
              <a:rPr lang="en-GB" sz="1050" kern="100" dirty="0">
                <a:solidFill>
                  <a:srgbClr val="000F9E"/>
                </a:solidFill>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global economic upturn</a:t>
            </a:r>
            <a:r>
              <a:rPr lang="en-GB" sz="1050" kern="100" dirty="0">
                <a:solidFill>
                  <a:srgbClr val="000F9E"/>
                </a:solidFill>
                <a:ea typeface="Aptos" panose="020B0004020202020204" pitchFamily="34" charset="0"/>
                <a:cs typeface="Times New Roman"/>
              </a:rPr>
              <a:t> continue, partly reflecting a boost from clients front-loading demand to mitigate expected price rises and supply disruptions. Data signalled expansions of output in the US, China, Japan and India. The Euro area and the UK registered contractions. </a:t>
            </a:r>
          </a:p>
        </p:txBody>
      </p:sp>
      <p:sp>
        <p:nvSpPr>
          <p:cNvPr id="6" name="TextBox 5">
            <a:extLst>
              <a:ext uri="{FF2B5EF4-FFF2-40B4-BE49-F238E27FC236}">
                <a16:creationId xmlns:a16="http://schemas.microsoft.com/office/drawing/2014/main" id="{F587505E-91BC-46D9-891B-C32FC37187FF}"/>
              </a:ext>
            </a:extLst>
          </p:cNvPr>
          <p:cNvSpPr txBox="1"/>
          <p:nvPr/>
        </p:nvSpPr>
        <p:spPr>
          <a:xfrm>
            <a:off x="6011966" y="788288"/>
            <a:ext cx="6088496" cy="553998"/>
          </a:xfrm>
          <a:prstGeom prst="rect">
            <a:avLst/>
          </a:prstGeom>
          <a:noFill/>
        </p:spPr>
        <p:txBody>
          <a:bodyPr wrap="square" lIns="91440" tIns="45720" rIns="91440" bIns="45720" rtlCol="0" anchor="t">
            <a:spAutoFit/>
          </a:bodyPr>
          <a:lstStyle/>
          <a:p>
            <a:pPr algn="just">
              <a:lnSpc>
                <a:spcPts val="1170"/>
              </a:lnSpc>
            </a:pPr>
            <a:r>
              <a:rPr lang="en-GB" sz="1050">
                <a:solidFill>
                  <a:srgbClr val="000F9E"/>
                </a:solidFill>
                <a:ea typeface="Work Sans"/>
                <a:cs typeface="Work Sans"/>
                <a:sym typeface="Work Sans"/>
                <a:hlinkClick r:id="rId5">
                  <a:extLst>
                    <a:ext uri="{A12FA001-AC4F-418D-AE19-62706E023703}">
                      <ahyp:hlinkClr xmlns:ahyp="http://schemas.microsoft.com/office/drawing/2018/hyperlinkcolor" val="tx"/>
                    </a:ext>
                  </a:extLst>
                </a:hlinkClick>
              </a:rPr>
              <a:t>UK monthly GDP </a:t>
            </a:r>
            <a:r>
              <a:rPr lang="en-GB" sz="1050">
                <a:solidFill>
                  <a:srgbClr val="000F9E"/>
                </a:solidFill>
                <a:ea typeface="Work Sans"/>
                <a:cs typeface="Work Sans"/>
                <a:sym typeface="Work Sans"/>
              </a:rPr>
              <a:t>contracted by 0.1% in April, following growth of 0.3% in March and 0.4% in February. A 0.2% fall in services was partially offset by a 0.1% rise in construction; production showed no growth. In the three months to April, GDP grew by 0.7%.</a:t>
            </a:r>
            <a:endParaRPr lang="en-US" sz="1050">
              <a:solidFill>
                <a:srgbClr val="000F9E"/>
              </a:solidFill>
              <a:ea typeface="Work Sans"/>
              <a:cs typeface="Work Sans"/>
              <a:sym typeface="Work Sans"/>
            </a:endParaRPr>
          </a:p>
        </p:txBody>
      </p:sp>
      <p:sp>
        <p:nvSpPr>
          <p:cNvPr id="7" name="TextBox 6">
            <a:extLst>
              <a:ext uri="{FF2B5EF4-FFF2-40B4-BE49-F238E27FC236}">
                <a16:creationId xmlns:a16="http://schemas.microsoft.com/office/drawing/2014/main" id="{19882AB7-A295-677C-A4F7-98448F1602D6}"/>
              </a:ext>
            </a:extLst>
          </p:cNvPr>
          <p:cNvSpPr txBox="1"/>
          <p:nvPr/>
        </p:nvSpPr>
        <p:spPr>
          <a:xfrm>
            <a:off x="110327" y="3656130"/>
            <a:ext cx="5838199" cy="738664"/>
          </a:xfrm>
          <a:prstGeom prst="rect">
            <a:avLst/>
          </a:prstGeom>
          <a:noFill/>
        </p:spPr>
        <p:txBody>
          <a:bodyPr wrap="square" lIns="91440" tIns="45720" rIns="91440" bIns="45720" rtlCol="0" anchor="t">
            <a:spAutoFit/>
          </a:bodyPr>
          <a:lstStyle/>
          <a:p>
            <a:pPr algn="just">
              <a:defRPr/>
            </a:pPr>
            <a:r>
              <a:rPr lang="en-GB" sz="1050" dirty="0">
                <a:solidFill>
                  <a:schemeClr val="accent1"/>
                </a:solidFill>
                <a:ea typeface="Work Sans"/>
                <a:cs typeface="Work Sans"/>
                <a:sym typeface="Work Sans"/>
                <a:hlinkClick r:id="rId6">
                  <a:extLst>
                    <a:ext uri="{A12FA001-AC4F-418D-AE19-62706E023703}">
                      <ahyp:hlinkClr xmlns:ahyp="http://schemas.microsoft.com/office/drawing/2018/hyperlinkcolor" val="tx"/>
                    </a:ext>
                  </a:extLst>
                </a:hlinkClick>
              </a:rPr>
              <a:t>Business activit</a:t>
            </a:r>
            <a:r>
              <a:rPr lang="en-GB" sz="1050" dirty="0">
                <a:solidFill>
                  <a:schemeClr val="accent1"/>
                </a:solidFill>
                <a:ea typeface="Work Sans"/>
                <a:cs typeface="Work Sans"/>
                <a:sym typeface="Work Sans"/>
              </a:rPr>
              <a:t>y </a:t>
            </a:r>
            <a:r>
              <a:rPr lang="en-GB" sz="1050" dirty="0">
                <a:solidFill>
                  <a:srgbClr val="000F9E"/>
                </a:solidFill>
                <a:ea typeface="Work Sans"/>
                <a:cs typeface="Work Sans"/>
                <a:sym typeface="Work Sans"/>
              </a:rPr>
              <a:t>growth was confined to just 3 out of 12 UK regions/nations in May as rates of input and output price inflation remain elevated. Demand and employment fell across the majority of regions/nations.</a:t>
            </a:r>
          </a:p>
          <a:p>
            <a:pPr algn="just">
              <a:defRPr/>
            </a:pPr>
            <a:endParaRPr lang="en-GB" sz="1050" kern="100" dirty="0">
              <a:highlight>
                <a:srgbClr val="FFFF00"/>
              </a:highlight>
              <a:cs typeface="Times New Roman" panose="02020603050405020304" pitchFamily="18" charset="0"/>
            </a:endParaRPr>
          </a:p>
        </p:txBody>
      </p:sp>
      <p:sp>
        <p:nvSpPr>
          <p:cNvPr id="8" name="TextBox 7">
            <a:extLst>
              <a:ext uri="{FF2B5EF4-FFF2-40B4-BE49-F238E27FC236}">
                <a16:creationId xmlns:a16="http://schemas.microsoft.com/office/drawing/2014/main" id="{15886EFE-8094-7361-0294-798FAA3F31D3}"/>
              </a:ext>
            </a:extLst>
          </p:cNvPr>
          <p:cNvSpPr txBox="1"/>
          <p:nvPr/>
        </p:nvSpPr>
        <p:spPr>
          <a:xfrm>
            <a:off x="6096000" y="3644384"/>
            <a:ext cx="5920428" cy="577081"/>
          </a:xfrm>
          <a:prstGeom prst="rect">
            <a:avLst/>
          </a:prstGeom>
          <a:noFill/>
        </p:spPr>
        <p:txBody>
          <a:bodyPr wrap="square" lIns="91440" tIns="45720" rIns="91440" bIns="45720" anchor="t">
            <a:spAutoFit/>
          </a:bodyPr>
          <a:lstStyle/>
          <a:p>
            <a:pPr algn="just"/>
            <a:r>
              <a:rPr lang="en-GB" sz="1050">
                <a:solidFill>
                  <a:srgbClr val="000F9E"/>
                </a:solidFill>
                <a:cs typeface="Arial"/>
                <a:hlinkClick r:id="rId7">
                  <a:extLst>
                    <a:ext uri="{A12FA001-AC4F-418D-AE19-62706E023703}">
                      <ahyp:hlinkClr xmlns:ahyp="http://schemas.microsoft.com/office/drawing/2018/hyperlinkcolor" val="tx"/>
                    </a:ext>
                  </a:extLst>
                </a:hlinkClick>
              </a:rPr>
              <a:t>Consumer price inflation</a:t>
            </a:r>
            <a:r>
              <a:rPr lang="en-GB" sz="1050">
                <a:solidFill>
                  <a:srgbClr val="000F9E"/>
                </a:solidFill>
                <a:cs typeface="Arial"/>
              </a:rPr>
              <a:t> was 2.8% in the 12 months to May 2026, unchanged from April. Transport costs rose at the fastest rate (6.8%). </a:t>
            </a:r>
            <a:r>
              <a:rPr lang="en-GB" sz="1050">
                <a:solidFill>
                  <a:srgbClr val="000F9E"/>
                </a:solidFill>
                <a:cs typeface="Arial"/>
                <a:hlinkClick r:id="rId8">
                  <a:extLst>
                    <a:ext uri="{A12FA001-AC4F-418D-AE19-62706E023703}">
                      <ahyp:hlinkClr xmlns:ahyp="http://schemas.microsoft.com/office/drawing/2018/hyperlinkcolor" val="tx"/>
                    </a:ext>
                  </a:extLst>
                </a:hlinkClick>
              </a:rPr>
              <a:t>Producer input prices</a:t>
            </a:r>
            <a:r>
              <a:rPr lang="en-GB" sz="1050">
                <a:solidFill>
                  <a:srgbClr val="000F9E"/>
                </a:solidFill>
                <a:cs typeface="Arial"/>
              </a:rPr>
              <a:t> rose by 8.7% in the year to May 2026, up from a revised rise of 7.9% in the year to April.</a:t>
            </a:r>
          </a:p>
        </p:txBody>
      </p:sp>
      <p:graphicFrame>
        <p:nvGraphicFramePr>
          <p:cNvPr id="9" name="Chart 8">
            <a:extLst>
              <a:ext uri="{FF2B5EF4-FFF2-40B4-BE49-F238E27FC236}">
                <a16:creationId xmlns:a16="http://schemas.microsoft.com/office/drawing/2014/main" id="{3A29727C-4F9E-A5CF-815F-030422258A1E}"/>
              </a:ext>
            </a:extLst>
          </p:cNvPr>
          <p:cNvGraphicFramePr>
            <a:graphicFrameLocks/>
          </p:cNvGraphicFramePr>
          <p:nvPr>
            <p:extLst>
              <p:ext uri="{D42A27DB-BD31-4B8C-83A1-F6EECF244321}">
                <p14:modId xmlns:p14="http://schemas.microsoft.com/office/powerpoint/2010/main" val="723190206"/>
              </p:ext>
            </p:extLst>
          </p:nvPr>
        </p:nvGraphicFramePr>
        <p:xfrm>
          <a:off x="6096000" y="1406866"/>
          <a:ext cx="5838198" cy="220503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Table 9">
            <a:extLst>
              <a:ext uri="{FF2B5EF4-FFF2-40B4-BE49-F238E27FC236}">
                <a16:creationId xmlns:a16="http://schemas.microsoft.com/office/drawing/2014/main" id="{A545126A-786B-CB4A-2601-DC3F78EA17DB}"/>
              </a:ext>
            </a:extLst>
          </p:cNvPr>
          <p:cNvGraphicFramePr>
            <a:graphicFrameLocks noGrp="1"/>
          </p:cNvGraphicFramePr>
          <p:nvPr>
            <p:extLst>
              <p:ext uri="{D42A27DB-BD31-4B8C-83A1-F6EECF244321}">
                <p14:modId xmlns:p14="http://schemas.microsoft.com/office/powerpoint/2010/main" val="2361272061"/>
              </p:ext>
            </p:extLst>
          </p:nvPr>
        </p:nvGraphicFramePr>
        <p:xfrm>
          <a:off x="175572" y="1406867"/>
          <a:ext cx="5680940" cy="2205030"/>
        </p:xfrm>
        <a:graphic>
          <a:graphicData uri="http://schemas.openxmlformats.org/drawingml/2006/table">
            <a:tbl>
              <a:tblPr/>
              <a:tblGrid>
                <a:gridCol w="573932">
                  <a:extLst>
                    <a:ext uri="{9D8B030D-6E8A-4147-A177-3AD203B41FA5}">
                      <a16:colId xmlns:a16="http://schemas.microsoft.com/office/drawing/2014/main" val="3683856656"/>
                    </a:ext>
                  </a:extLst>
                </a:gridCol>
                <a:gridCol w="379378">
                  <a:extLst>
                    <a:ext uri="{9D8B030D-6E8A-4147-A177-3AD203B41FA5}">
                      <a16:colId xmlns:a16="http://schemas.microsoft.com/office/drawing/2014/main" val="3278449445"/>
                    </a:ext>
                  </a:extLst>
                </a:gridCol>
                <a:gridCol w="379378">
                  <a:extLst>
                    <a:ext uri="{9D8B030D-6E8A-4147-A177-3AD203B41FA5}">
                      <a16:colId xmlns:a16="http://schemas.microsoft.com/office/drawing/2014/main" val="1859764974"/>
                    </a:ext>
                  </a:extLst>
                </a:gridCol>
                <a:gridCol w="379378">
                  <a:extLst>
                    <a:ext uri="{9D8B030D-6E8A-4147-A177-3AD203B41FA5}">
                      <a16:colId xmlns:a16="http://schemas.microsoft.com/office/drawing/2014/main" val="302548266"/>
                    </a:ext>
                  </a:extLst>
                </a:gridCol>
                <a:gridCol w="379378">
                  <a:extLst>
                    <a:ext uri="{9D8B030D-6E8A-4147-A177-3AD203B41FA5}">
                      <a16:colId xmlns:a16="http://schemas.microsoft.com/office/drawing/2014/main" val="1717088417"/>
                    </a:ext>
                  </a:extLst>
                </a:gridCol>
                <a:gridCol w="379378">
                  <a:extLst>
                    <a:ext uri="{9D8B030D-6E8A-4147-A177-3AD203B41FA5}">
                      <a16:colId xmlns:a16="http://schemas.microsoft.com/office/drawing/2014/main" val="352855996"/>
                    </a:ext>
                  </a:extLst>
                </a:gridCol>
                <a:gridCol w="379378">
                  <a:extLst>
                    <a:ext uri="{9D8B030D-6E8A-4147-A177-3AD203B41FA5}">
                      <a16:colId xmlns:a16="http://schemas.microsoft.com/office/drawing/2014/main" val="3762994129"/>
                    </a:ext>
                  </a:extLst>
                </a:gridCol>
                <a:gridCol w="379378">
                  <a:extLst>
                    <a:ext uri="{9D8B030D-6E8A-4147-A177-3AD203B41FA5}">
                      <a16:colId xmlns:a16="http://schemas.microsoft.com/office/drawing/2014/main" val="1866607486"/>
                    </a:ext>
                  </a:extLst>
                </a:gridCol>
                <a:gridCol w="379378">
                  <a:extLst>
                    <a:ext uri="{9D8B030D-6E8A-4147-A177-3AD203B41FA5}">
                      <a16:colId xmlns:a16="http://schemas.microsoft.com/office/drawing/2014/main" val="3631754253"/>
                    </a:ext>
                  </a:extLst>
                </a:gridCol>
                <a:gridCol w="379378">
                  <a:extLst>
                    <a:ext uri="{9D8B030D-6E8A-4147-A177-3AD203B41FA5}">
                      <a16:colId xmlns:a16="http://schemas.microsoft.com/office/drawing/2014/main" val="1871739349"/>
                    </a:ext>
                  </a:extLst>
                </a:gridCol>
                <a:gridCol w="379378">
                  <a:extLst>
                    <a:ext uri="{9D8B030D-6E8A-4147-A177-3AD203B41FA5}">
                      <a16:colId xmlns:a16="http://schemas.microsoft.com/office/drawing/2014/main" val="561820383"/>
                    </a:ext>
                  </a:extLst>
                </a:gridCol>
                <a:gridCol w="379378">
                  <a:extLst>
                    <a:ext uri="{9D8B030D-6E8A-4147-A177-3AD203B41FA5}">
                      <a16:colId xmlns:a16="http://schemas.microsoft.com/office/drawing/2014/main" val="4250063368"/>
                    </a:ext>
                  </a:extLst>
                </a:gridCol>
                <a:gridCol w="466925">
                  <a:extLst>
                    <a:ext uri="{9D8B030D-6E8A-4147-A177-3AD203B41FA5}">
                      <a16:colId xmlns:a16="http://schemas.microsoft.com/office/drawing/2014/main" val="3815964565"/>
                    </a:ext>
                  </a:extLst>
                </a:gridCol>
                <a:gridCol w="466925">
                  <a:extLst>
                    <a:ext uri="{9D8B030D-6E8A-4147-A177-3AD203B41FA5}">
                      <a16:colId xmlns:a16="http://schemas.microsoft.com/office/drawing/2014/main" val="3421179354"/>
                    </a:ext>
                  </a:extLst>
                </a:gridCol>
              </a:tblGrid>
              <a:tr h="172539">
                <a:tc gridSpan="14">
                  <a:txBody>
                    <a:bodyPr/>
                    <a:lstStyle/>
                    <a:p>
                      <a:pPr algn="ctr" rtl="0" fontAlgn="ctr">
                        <a:buNone/>
                      </a:pPr>
                      <a:r>
                        <a:rPr lang="en-GB" sz="1050" b="1" i="0" u="none" strike="noStrike" dirty="0">
                          <a:solidFill>
                            <a:schemeClr val="tx2"/>
                          </a:solidFill>
                          <a:effectLst/>
                          <a:latin typeface="+mn-lt"/>
                          <a:ea typeface="Calibri" panose="020F0502020204030204" pitchFamily="34" charset="0"/>
                          <a:cs typeface="Calibri" panose="020F0502020204030204" pitchFamily="34" charset="0"/>
                        </a:rPr>
                        <a:t>Business Activity Index (&gt;50 indicates increase vs previous month)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85713792"/>
                  </a:ext>
                </a:extLst>
              </a:tr>
              <a:tr h="457197">
                <a:tc rowSpan="2">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7">
                  <a:txBody>
                    <a:bodyPr/>
                    <a:lstStyle/>
                    <a:p>
                      <a:pPr algn="ctr" rtl="0" fontAlgn="b">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rtl="0" fontAlgn="b">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2026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Change on month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2958824"/>
                  </a:ext>
                </a:extLst>
              </a:tr>
              <a:tr h="335277">
                <a:tc vMerge="1">
                  <a:txBody>
                    <a:bodyPr/>
                    <a:lstStyle/>
                    <a:p>
                      <a:endParaRPr lang="en-GB"/>
                    </a:p>
                  </a:txBody>
                  <a:tcPr/>
                </a:tc>
                <a:tc>
                  <a:txBody>
                    <a:bodyPr/>
                    <a:lstStyle/>
                    <a:p>
                      <a:pPr algn="ctr"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Jun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Jul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Aug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Sep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Oct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Nov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Jan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Feb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March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April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May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 </a:t>
                      </a:r>
                      <a:endParaRPr lang="en-GB" sz="800" b="0" i="0" u="none" strike="noStrike" dirty="0">
                        <a:solidFill>
                          <a:schemeClr val="tx2"/>
                        </a:solidFill>
                        <a:effectLst/>
                        <a:latin typeface="+mn-lt"/>
                        <a:ea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4249168"/>
                  </a:ext>
                </a:extLst>
              </a:tr>
              <a:tr h="172539">
                <a:tc>
                  <a:txBody>
                    <a:bodyPr/>
                    <a:lstStyle/>
                    <a:p>
                      <a:pPr algn="l"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Japan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2307594"/>
                  </a:ext>
                </a:extLst>
              </a:tr>
              <a:tr h="204783">
                <a:tc>
                  <a:txBody>
                    <a:bodyPr/>
                    <a:lstStyle/>
                    <a:p>
                      <a:pPr algn="l"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Eurozone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buNone/>
                      </a:pPr>
                      <a:r>
                        <a:rPr lang="en-GB" sz="800" b="0" i="0" u="none" strike="noStrike" dirty="0">
                          <a:solidFill>
                            <a:srgbClr val="000000"/>
                          </a:solidFill>
                          <a:effectLst/>
                          <a:latin typeface="+mn-lt"/>
                          <a:ea typeface="Calibri" panose="020F0502020204030204" pitchFamily="34" charset="0"/>
                          <a:cs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909945"/>
                  </a:ext>
                </a:extLst>
              </a:tr>
              <a:tr h="172539">
                <a:tc>
                  <a:txBody>
                    <a:bodyPr/>
                    <a:lstStyle/>
                    <a:p>
                      <a:pPr algn="l" rtl="0" fontAlgn="ctr">
                        <a:buNone/>
                      </a:pPr>
                      <a:r>
                        <a:rPr lang="en-GB" sz="800" b="1" i="0" u="none" strike="noStrike">
                          <a:solidFill>
                            <a:schemeClr val="tx2"/>
                          </a:solidFill>
                          <a:effectLst/>
                          <a:latin typeface="+mn-lt"/>
                          <a:ea typeface="Calibri" panose="020F0502020204030204" pitchFamily="34" charset="0"/>
                          <a:cs typeface="Calibri" panose="020F0502020204030204" pitchFamily="34" charset="0"/>
                        </a:rPr>
                        <a:t>China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1666815"/>
                  </a:ext>
                </a:extLst>
              </a:tr>
              <a:tr h="172539">
                <a:tc>
                  <a:txBody>
                    <a:bodyPr/>
                    <a:lstStyle/>
                    <a:p>
                      <a:pPr algn="l"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endParaRPr lang="en-GB" sz="800" b="0" i="0" u="none" strike="noStrike">
                        <a:solidFill>
                          <a:srgbClr val="000000"/>
                        </a:solidFill>
                        <a:effectLst/>
                        <a:latin typeface="+mn-lt"/>
                        <a:ea typeface="Calibri" panose="020F0502020204030204" pitchFamily="34" charset="0"/>
                        <a:cs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4355405"/>
                  </a:ext>
                </a:extLst>
              </a:tr>
              <a:tr h="172539">
                <a:tc>
                  <a:txBody>
                    <a:bodyPr/>
                    <a:lstStyle/>
                    <a:p>
                      <a:pPr algn="l"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UK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buNone/>
                      </a:pPr>
                      <a:endParaRPr lang="en-GB" sz="800" b="0" i="0" u="none" strike="noStrike" dirty="0">
                        <a:solidFill>
                          <a:srgbClr val="000000"/>
                        </a:solidFill>
                        <a:effectLst/>
                        <a:latin typeface="+mn-lt"/>
                        <a:ea typeface="Calibri" panose="020F0502020204030204" pitchFamily="34" charset="0"/>
                        <a:cs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466564"/>
                  </a:ext>
                </a:extLst>
              </a:tr>
              <a:tr h="172539">
                <a:tc>
                  <a:txBody>
                    <a:bodyPr/>
                    <a:lstStyle/>
                    <a:p>
                      <a:pPr algn="l"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Global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endParaRPr lang="en-GB" sz="800" b="0" i="0" u="none" strike="noStrike" dirty="0">
                        <a:solidFill>
                          <a:srgbClr val="000000"/>
                        </a:solidFill>
                        <a:effectLst/>
                        <a:latin typeface="+mn-lt"/>
                        <a:ea typeface="Calibri" panose="020F0502020204030204" pitchFamily="34" charset="0"/>
                        <a:cs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04112"/>
                  </a:ext>
                </a:extLst>
              </a:tr>
              <a:tr h="172539">
                <a:tc>
                  <a:txBody>
                    <a:bodyPr/>
                    <a:lstStyle/>
                    <a:p>
                      <a:pPr algn="l" rtl="0" fontAlgn="ctr">
                        <a:buNone/>
                      </a:pPr>
                      <a:r>
                        <a:rPr lang="en-GB" sz="800" b="1" i="0" u="none" strike="noStrike" dirty="0">
                          <a:solidFill>
                            <a:schemeClr val="tx2"/>
                          </a:solidFill>
                          <a:effectLst/>
                          <a:latin typeface="+mn-lt"/>
                          <a:ea typeface="Calibri" panose="020F0502020204030204" pitchFamily="34" charset="0"/>
                          <a:cs typeface="Calibri" panose="020F0502020204030204" pitchFamily="34" charset="0"/>
                        </a:rPr>
                        <a:t>Scotland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50.1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buNone/>
                      </a:pPr>
                      <a:r>
                        <a:rPr lang="en-GB" sz="800" b="0" i="0" u="none" strike="noStrike">
                          <a:solidFill>
                            <a:srgbClr val="000000"/>
                          </a:solidFill>
                          <a:effectLst/>
                          <a:latin typeface="+mn-lt"/>
                          <a:ea typeface="Calibri" panose="020F0502020204030204" pitchFamily="34" charset="0"/>
                          <a:cs typeface="Calibri" panose="020F0502020204030204" pitchFamily="34" charset="0"/>
                        </a:rPr>
                        <a:t>47.1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buNone/>
                      </a:pPr>
                      <a:endParaRPr lang="en-GB" sz="800" b="0" i="0" u="none" strike="noStrike" dirty="0">
                        <a:solidFill>
                          <a:srgbClr val="000000"/>
                        </a:solidFill>
                        <a:effectLst/>
                        <a:latin typeface="+mn-lt"/>
                        <a:ea typeface="Calibri" panose="020F0502020204030204" pitchFamily="34" charset="0"/>
                        <a:cs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560967"/>
                  </a:ext>
                </a:extLst>
              </a:tr>
            </a:tbl>
          </a:graphicData>
        </a:graphic>
      </p:graphicFrame>
      <p:graphicFrame>
        <p:nvGraphicFramePr>
          <p:cNvPr id="12" name="Chart 11">
            <a:extLst>
              <a:ext uri="{FF2B5EF4-FFF2-40B4-BE49-F238E27FC236}">
                <a16:creationId xmlns:a16="http://schemas.microsoft.com/office/drawing/2014/main" id="{6C0727B4-1751-2D96-92F8-DE85AFB9A941}"/>
              </a:ext>
            </a:extLst>
          </p:cNvPr>
          <p:cNvGraphicFramePr>
            <a:graphicFrameLocks/>
          </p:cNvGraphicFramePr>
          <p:nvPr>
            <p:extLst>
              <p:ext uri="{D42A27DB-BD31-4B8C-83A1-F6EECF244321}">
                <p14:modId xmlns:p14="http://schemas.microsoft.com/office/powerpoint/2010/main" val="2748617336"/>
              </p:ext>
            </p:extLst>
          </p:nvPr>
        </p:nvGraphicFramePr>
        <p:xfrm>
          <a:off x="175572" y="4246124"/>
          <a:ext cx="5639723" cy="2524950"/>
        </p:xfrm>
        <a:graphic>
          <a:graphicData uri="http://schemas.openxmlformats.org/drawingml/2006/chart">
            <c:chart xmlns:c="http://schemas.openxmlformats.org/drawingml/2006/chart" xmlns:r="http://schemas.openxmlformats.org/officeDocument/2006/relationships" r:id="rId10"/>
          </a:graphicData>
        </a:graphic>
      </p:graphicFrame>
      <p:cxnSp>
        <p:nvCxnSpPr>
          <p:cNvPr id="13" name="Straight Connector 12">
            <a:extLst>
              <a:ext uri="{FF2B5EF4-FFF2-40B4-BE49-F238E27FC236}">
                <a16:creationId xmlns:a16="http://schemas.microsoft.com/office/drawing/2014/main" id="{13FD942A-6028-4AAD-35E5-9E46E54003EF}"/>
              </a:ext>
            </a:extLst>
          </p:cNvPr>
          <p:cNvCxnSpPr>
            <a:cxnSpLocks/>
          </p:cNvCxnSpPr>
          <p:nvPr/>
        </p:nvCxnSpPr>
        <p:spPr>
          <a:xfrm>
            <a:off x="6524045" y="5746841"/>
            <a:ext cx="5355204"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DFCF71-C54E-9FC4-38A6-CF7DE9E18921}"/>
              </a:ext>
            </a:extLst>
          </p:cNvPr>
          <p:cNvSpPr txBox="1"/>
          <p:nvPr/>
        </p:nvSpPr>
        <p:spPr>
          <a:xfrm>
            <a:off x="6469096" y="5695158"/>
            <a:ext cx="1380684" cy="230832"/>
          </a:xfrm>
          <a:prstGeom prst="rect">
            <a:avLst/>
          </a:prstGeom>
          <a:noFill/>
          <a:ln>
            <a:solidFill>
              <a:schemeClr val="bg1"/>
            </a:solidFill>
          </a:ln>
        </p:spPr>
        <p:txBody>
          <a:bodyPr wrap="square" rtlCol="0">
            <a:spAutoFit/>
          </a:bodyPr>
          <a:lstStyle/>
          <a:p>
            <a:r>
              <a:rPr lang="en-GB" sz="900" dirty="0">
                <a:solidFill>
                  <a:schemeClr val="tx2"/>
                </a:solidFill>
              </a:rPr>
              <a:t>BoE 2% CPI Target</a:t>
            </a:r>
          </a:p>
        </p:txBody>
      </p:sp>
      <p:sp>
        <p:nvSpPr>
          <p:cNvPr id="16" name="Arrow: Down 15">
            <a:extLst>
              <a:ext uri="{FF2B5EF4-FFF2-40B4-BE49-F238E27FC236}">
                <a16:creationId xmlns:a16="http://schemas.microsoft.com/office/drawing/2014/main" id="{4F209125-2BE4-0C45-4360-4BAD15BCA48E}"/>
              </a:ext>
            </a:extLst>
          </p:cNvPr>
          <p:cNvSpPr/>
          <p:nvPr/>
        </p:nvSpPr>
        <p:spPr>
          <a:xfrm>
            <a:off x="5525894" y="2597608"/>
            <a:ext cx="163623" cy="12071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sp>
        <p:nvSpPr>
          <p:cNvPr id="17" name="Arrow: Down 16">
            <a:extLst>
              <a:ext uri="{FF2B5EF4-FFF2-40B4-BE49-F238E27FC236}">
                <a16:creationId xmlns:a16="http://schemas.microsoft.com/office/drawing/2014/main" id="{2B1294DC-108B-D674-573B-3A31DDAF0FB4}"/>
              </a:ext>
            </a:extLst>
          </p:cNvPr>
          <p:cNvSpPr/>
          <p:nvPr/>
        </p:nvSpPr>
        <p:spPr>
          <a:xfrm>
            <a:off x="5525894" y="2417257"/>
            <a:ext cx="163623" cy="12071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sp>
        <p:nvSpPr>
          <p:cNvPr id="18" name="Arrow: Down 17">
            <a:extLst>
              <a:ext uri="{FF2B5EF4-FFF2-40B4-BE49-F238E27FC236}">
                <a16:creationId xmlns:a16="http://schemas.microsoft.com/office/drawing/2014/main" id="{A04B3B53-20F9-A903-F031-6AC1DB814A90}"/>
              </a:ext>
            </a:extLst>
          </p:cNvPr>
          <p:cNvSpPr/>
          <p:nvPr/>
        </p:nvSpPr>
        <p:spPr>
          <a:xfrm>
            <a:off x="5525892" y="3123398"/>
            <a:ext cx="163623" cy="12071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sp>
        <p:nvSpPr>
          <p:cNvPr id="19" name="Arrow: Down 18">
            <a:extLst>
              <a:ext uri="{FF2B5EF4-FFF2-40B4-BE49-F238E27FC236}">
                <a16:creationId xmlns:a16="http://schemas.microsoft.com/office/drawing/2014/main" id="{CCFD5644-6F4F-F4E0-BECF-D9AB1D83A04B}"/>
              </a:ext>
            </a:extLst>
          </p:cNvPr>
          <p:cNvSpPr/>
          <p:nvPr/>
        </p:nvSpPr>
        <p:spPr>
          <a:xfrm>
            <a:off x="5523369" y="3459740"/>
            <a:ext cx="163623" cy="12071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100"/>
          </a:p>
        </p:txBody>
      </p:sp>
      <p:sp>
        <p:nvSpPr>
          <p:cNvPr id="20" name="Arrow: Left-Right 19">
            <a:extLst>
              <a:ext uri="{FF2B5EF4-FFF2-40B4-BE49-F238E27FC236}">
                <a16:creationId xmlns:a16="http://schemas.microsoft.com/office/drawing/2014/main" id="{0E0E2EF7-0BD6-2603-B771-BBD6F1E96A63}"/>
              </a:ext>
            </a:extLst>
          </p:cNvPr>
          <p:cNvSpPr/>
          <p:nvPr/>
        </p:nvSpPr>
        <p:spPr>
          <a:xfrm flipV="1">
            <a:off x="5469776" y="3283743"/>
            <a:ext cx="275853" cy="120716"/>
          </a:xfrm>
          <a:prstGeom prst="lef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Left-Right 20">
            <a:extLst>
              <a:ext uri="{FF2B5EF4-FFF2-40B4-BE49-F238E27FC236}">
                <a16:creationId xmlns:a16="http://schemas.microsoft.com/office/drawing/2014/main" id="{35B7BAC4-5E12-5572-C9A0-DB670A6FD8DF}"/>
              </a:ext>
            </a:extLst>
          </p:cNvPr>
          <p:cNvSpPr/>
          <p:nvPr/>
        </p:nvSpPr>
        <p:spPr>
          <a:xfrm flipV="1">
            <a:off x="5476782" y="2956273"/>
            <a:ext cx="275853" cy="120716"/>
          </a:xfrm>
          <a:prstGeom prst="lef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Up 21">
            <a:extLst>
              <a:ext uri="{FF2B5EF4-FFF2-40B4-BE49-F238E27FC236}">
                <a16:creationId xmlns:a16="http://schemas.microsoft.com/office/drawing/2014/main" id="{0C8A706C-99AB-30A1-1AF3-E66AEA74E927}"/>
              </a:ext>
            </a:extLst>
          </p:cNvPr>
          <p:cNvSpPr/>
          <p:nvPr/>
        </p:nvSpPr>
        <p:spPr>
          <a:xfrm>
            <a:off x="5525894" y="2765470"/>
            <a:ext cx="163623" cy="127612"/>
          </a:xfrm>
          <a:prstGeom prst="up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912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62CD-E0AE-7A46-EE51-ABD97C09883D}"/>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7FD53CB6-AA44-DBAF-932C-3DE5669EC762}"/>
              </a:ext>
            </a:extLst>
          </p:cNvPr>
          <p:cNvSpPr txBox="1"/>
          <p:nvPr/>
        </p:nvSpPr>
        <p:spPr>
          <a:xfrm>
            <a:off x="10898613" y="6147414"/>
            <a:ext cx="1035585" cy="599002"/>
          </a:xfrm>
          <a:prstGeom prst="rect">
            <a:avLst/>
          </a:prstGeom>
          <a:solidFill>
            <a:schemeClr val="bg1"/>
          </a:solidFill>
        </p:spPr>
        <p:txBody>
          <a:bodyPr wrap="square" rtlCol="0">
            <a:spAutoFit/>
          </a:bodyPr>
          <a:lstStyle/>
          <a:p>
            <a:endParaRPr lang="en-GB"/>
          </a:p>
        </p:txBody>
      </p:sp>
      <p:graphicFrame>
        <p:nvGraphicFramePr>
          <p:cNvPr id="13" name="Chart 12">
            <a:extLst>
              <a:ext uri="{FF2B5EF4-FFF2-40B4-BE49-F238E27FC236}">
                <a16:creationId xmlns:a16="http://schemas.microsoft.com/office/drawing/2014/main" id="{F7791734-5D94-27C6-6E63-1D36172DE2AC}"/>
              </a:ext>
            </a:extLst>
          </p:cNvPr>
          <p:cNvGraphicFramePr>
            <a:graphicFrameLocks/>
          </p:cNvGraphicFramePr>
          <p:nvPr>
            <p:extLst>
              <p:ext uri="{D42A27DB-BD31-4B8C-83A1-F6EECF244321}">
                <p14:modId xmlns:p14="http://schemas.microsoft.com/office/powerpoint/2010/main" val="2359306969"/>
              </p:ext>
            </p:extLst>
          </p:nvPr>
        </p:nvGraphicFramePr>
        <p:xfrm>
          <a:off x="304868" y="1312910"/>
          <a:ext cx="6014621" cy="21160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12F2499-D59D-617F-9AC2-19FC9A3EED30}"/>
              </a:ext>
            </a:extLst>
          </p:cNvPr>
          <p:cNvSpPr txBox="1"/>
          <p:nvPr/>
        </p:nvSpPr>
        <p:spPr>
          <a:xfrm>
            <a:off x="155987" y="0"/>
            <a:ext cx="4991100" cy="846386"/>
          </a:xfrm>
          <a:prstGeom prst="rect">
            <a:avLst/>
          </a:prstGeom>
          <a:noFill/>
        </p:spPr>
        <p:txBody>
          <a:bodyPr wrap="square" lIns="91440" tIns="45720" rIns="91440" bIns="45720" rtlCol="0" anchor="t">
            <a:spAutoFit/>
          </a:bodyPr>
          <a:lstStyle/>
          <a:p>
            <a:pPr>
              <a:spcBef>
                <a:spcPts val="600"/>
              </a:spcBef>
              <a:defRPr/>
            </a:pPr>
            <a:r>
              <a:rPr lang="en-US" sz="3200" b="1" dirty="0">
                <a:solidFill>
                  <a:schemeClr val="accent1"/>
                </a:solidFill>
                <a:latin typeface="Work Sans SemiBold" pitchFamily="2" charset="0"/>
                <a:cs typeface="Arial" panose="020B0604020202020204" pitchFamily="34" charset="0"/>
              </a:rPr>
              <a:t>Scotland</a:t>
            </a:r>
          </a:p>
          <a:p>
            <a:pPr algn="just">
              <a:spcBef>
                <a:spcPts val="600"/>
              </a:spcBef>
              <a:defRPr/>
            </a:pPr>
            <a:endParaRPr lang="en-GB" sz="1200" dirty="0">
              <a:ea typeface="Roboto"/>
              <a:cs typeface="Arial" panose="020B0604020202020204" pitchFamily="34" charset="0"/>
            </a:endParaRPr>
          </a:p>
        </p:txBody>
      </p:sp>
      <p:sp>
        <p:nvSpPr>
          <p:cNvPr id="3" name="TextBox 2">
            <a:extLst>
              <a:ext uri="{FF2B5EF4-FFF2-40B4-BE49-F238E27FC236}">
                <a16:creationId xmlns:a16="http://schemas.microsoft.com/office/drawing/2014/main" id="{B836AF3B-F3D7-88E2-90DE-801FB60C8181}"/>
              </a:ext>
            </a:extLst>
          </p:cNvPr>
          <p:cNvSpPr txBox="1"/>
          <p:nvPr/>
        </p:nvSpPr>
        <p:spPr>
          <a:xfrm>
            <a:off x="179419" y="571259"/>
            <a:ext cx="6213167" cy="738664"/>
          </a:xfrm>
          <a:prstGeom prst="rect">
            <a:avLst/>
          </a:prstGeom>
          <a:noFill/>
        </p:spPr>
        <p:txBody>
          <a:bodyPr wrap="square" lIns="91440" tIns="45720" rIns="91440" bIns="45720" rtlCol="0" anchor="t">
            <a:spAutoFit/>
          </a:bodyPr>
          <a:lstStyle/>
          <a:p>
            <a:pPr algn="just">
              <a:spcBef>
                <a:spcPts val="600"/>
              </a:spcBef>
              <a:defRPr/>
            </a:pPr>
            <a:r>
              <a:rPr lang="en-GB" sz="1050">
                <a:solidFill>
                  <a:srgbClr val="000F9E"/>
                </a:solidFill>
              </a:rPr>
              <a:t>Monthly </a:t>
            </a:r>
            <a:r>
              <a:rPr lang="en-GB" sz="1050">
                <a:solidFill>
                  <a:srgbClr val="000F9E"/>
                </a:solidFill>
                <a:hlinkClick r:id="rId4">
                  <a:extLst>
                    <a:ext uri="{A12FA001-AC4F-418D-AE19-62706E023703}">
                      <ahyp:hlinkClr xmlns:ahyp="http://schemas.microsoft.com/office/drawing/2018/hyperlinkcolor" val="tx"/>
                    </a:ext>
                  </a:extLst>
                </a:hlinkClick>
              </a:rPr>
              <a:t>GDP</a:t>
            </a:r>
            <a:r>
              <a:rPr lang="en-GB" sz="1050">
                <a:solidFill>
                  <a:srgbClr val="000F9E"/>
                </a:solidFill>
              </a:rPr>
              <a:t> grew by 0.6% in March, after a 0.2% contraction in February. Output grew in the production (+1.7%), construction (+1.5%) and services (+0.3%) sectors. In the 3 months to March, GDP grew by 0.1%, as despite contractions in both January and February, March saw a burst in momentum.</a:t>
            </a:r>
            <a:endParaRPr lang="en-GB" sz="1050">
              <a:solidFill>
                <a:srgbClr val="000F9E"/>
              </a:solidFill>
              <a:cs typeface="Arial" panose="020B0604020202020204" pitchFamily="34" charset="0"/>
            </a:endParaRPr>
          </a:p>
        </p:txBody>
      </p:sp>
      <p:sp>
        <p:nvSpPr>
          <p:cNvPr id="23" name="TextBox 1">
            <a:extLst>
              <a:ext uri="{FF2B5EF4-FFF2-40B4-BE49-F238E27FC236}">
                <a16:creationId xmlns:a16="http://schemas.microsoft.com/office/drawing/2014/main" id="{12D1A6CA-C4CD-8434-9387-34860E48DA2B}"/>
              </a:ext>
            </a:extLst>
          </p:cNvPr>
          <p:cNvSpPr txBox="1"/>
          <p:nvPr/>
        </p:nvSpPr>
        <p:spPr>
          <a:xfrm>
            <a:off x="4550828" y="1377160"/>
            <a:ext cx="1162713" cy="494934"/>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defPPr>
              <a:defRPr lang="en-US"/>
            </a:defPPr>
            <a:lvl1pPr marL="0" indent="0" algn="l" defTabSz="914400" rtl="0" eaLnBrk="1" latinLnBrk="0" hangingPunct="1">
              <a:defRPr sz="1100" kern="1200">
                <a:solidFill>
                  <a:schemeClr val="dk1"/>
                </a:solidFill>
                <a:latin typeface="+mn-lt"/>
                <a:ea typeface="+mn-ea"/>
                <a:cs typeface="+mn-cs"/>
              </a:defRPr>
            </a:lvl1pPr>
            <a:lvl2pPr marL="457200" indent="0" algn="l" defTabSz="914400" rtl="0" eaLnBrk="1" latinLnBrk="0" hangingPunct="1">
              <a:defRPr sz="1100" kern="1200">
                <a:solidFill>
                  <a:schemeClr val="dk1"/>
                </a:solidFill>
                <a:latin typeface="+mn-lt"/>
                <a:ea typeface="+mn-ea"/>
                <a:cs typeface="+mn-cs"/>
              </a:defRPr>
            </a:lvl2pPr>
            <a:lvl3pPr marL="914400" indent="0" algn="l" defTabSz="914400" rtl="0" eaLnBrk="1" latinLnBrk="0" hangingPunct="1">
              <a:defRPr sz="1100" kern="1200">
                <a:solidFill>
                  <a:schemeClr val="dk1"/>
                </a:solidFill>
                <a:latin typeface="+mn-lt"/>
                <a:ea typeface="+mn-ea"/>
                <a:cs typeface="+mn-cs"/>
              </a:defRPr>
            </a:lvl3pPr>
            <a:lvl4pPr marL="1371600" indent="0" algn="l" defTabSz="914400" rtl="0" eaLnBrk="1" latinLnBrk="0" hangingPunct="1">
              <a:defRPr sz="1100" kern="1200">
                <a:solidFill>
                  <a:schemeClr val="dk1"/>
                </a:solidFill>
                <a:latin typeface="+mn-lt"/>
                <a:ea typeface="+mn-ea"/>
                <a:cs typeface="+mn-cs"/>
              </a:defRPr>
            </a:lvl4pPr>
            <a:lvl5pPr marL="1828800" indent="0" algn="l" defTabSz="914400" rtl="0" eaLnBrk="1" latinLnBrk="0" hangingPunct="1">
              <a:defRPr sz="1100" kern="1200">
                <a:solidFill>
                  <a:schemeClr val="dk1"/>
                </a:solidFill>
                <a:latin typeface="+mn-lt"/>
                <a:ea typeface="+mn-ea"/>
                <a:cs typeface="+mn-cs"/>
              </a:defRPr>
            </a:lvl5pPr>
            <a:lvl6pPr marL="2286000" indent="0" algn="l" defTabSz="914400" rtl="0" eaLnBrk="1" latinLnBrk="0" hangingPunct="1">
              <a:defRPr sz="1100" kern="1200">
                <a:solidFill>
                  <a:schemeClr val="dk1"/>
                </a:solidFill>
                <a:latin typeface="+mn-lt"/>
                <a:ea typeface="+mn-ea"/>
                <a:cs typeface="+mn-cs"/>
              </a:defRPr>
            </a:lvl6pPr>
            <a:lvl7pPr marL="2743200" indent="0" algn="l" defTabSz="914400" rtl="0" eaLnBrk="1" latinLnBrk="0" hangingPunct="1">
              <a:defRPr sz="1100" kern="1200">
                <a:solidFill>
                  <a:schemeClr val="dk1"/>
                </a:solidFill>
                <a:latin typeface="+mn-lt"/>
                <a:ea typeface="+mn-ea"/>
                <a:cs typeface="+mn-cs"/>
              </a:defRPr>
            </a:lvl7pPr>
            <a:lvl8pPr marL="3200400" indent="0" algn="l" defTabSz="914400" rtl="0" eaLnBrk="1" latinLnBrk="0" hangingPunct="1">
              <a:defRPr sz="1100" kern="1200">
                <a:solidFill>
                  <a:schemeClr val="dk1"/>
                </a:solidFill>
                <a:latin typeface="+mn-lt"/>
                <a:ea typeface="+mn-ea"/>
                <a:cs typeface="+mn-cs"/>
              </a:defRPr>
            </a:lvl8pPr>
            <a:lvl9pPr marL="3657600" indent="0" algn="l" defTabSz="914400" rtl="0" eaLnBrk="1" latinLnBrk="0" hangingPunct="1">
              <a:defRPr sz="1100" kern="1200">
                <a:solidFill>
                  <a:schemeClr val="dk1"/>
                </a:solidFill>
                <a:latin typeface="+mn-lt"/>
                <a:ea typeface="+mn-ea"/>
                <a:cs typeface="+mn-cs"/>
              </a:defRPr>
            </a:lvl9pPr>
          </a:lstStyle>
          <a:p>
            <a:pPr algn="ctr"/>
            <a:r>
              <a:rPr lang="en-GB" sz="700" b="1" u="sng">
                <a:solidFill>
                  <a:schemeClr val="accent1"/>
                </a:solidFill>
                <a:latin typeface="Work Sans" pitchFamily="2" charset="0"/>
                <a:cs typeface="Arial" panose="020B0604020202020204" pitchFamily="34" charset="0"/>
              </a:rPr>
              <a:t>March 2026</a:t>
            </a:r>
          </a:p>
          <a:p>
            <a:pPr algn="ctr"/>
            <a:r>
              <a:rPr lang="en-GB" sz="700">
                <a:solidFill>
                  <a:sysClr val="windowText" lastClr="000000"/>
                </a:solidFill>
                <a:latin typeface="Work Sans" pitchFamily="2" charset="0"/>
                <a:cs typeface="Arial" panose="020B0604020202020204" pitchFamily="34" charset="0"/>
              </a:rPr>
              <a:t>Construction: </a:t>
            </a:r>
            <a:r>
              <a:rPr lang="en-GB" sz="700">
                <a:solidFill>
                  <a:srgbClr val="53C300"/>
                </a:solidFill>
                <a:latin typeface="Work Sans" pitchFamily="2" charset="0"/>
                <a:cs typeface="Arial" panose="020B0604020202020204" pitchFamily="34" charset="0"/>
              </a:rPr>
              <a:t>+1.5%</a:t>
            </a:r>
          </a:p>
          <a:p>
            <a:pPr algn="ctr"/>
            <a:r>
              <a:rPr lang="en-GB" sz="700" kern="1200">
                <a:solidFill>
                  <a:sysClr val="windowText" lastClr="000000"/>
                </a:solidFill>
                <a:latin typeface="Work Sans" pitchFamily="2" charset="0"/>
                <a:ea typeface="+mn-ea"/>
                <a:cs typeface="Arial" panose="020B0604020202020204" pitchFamily="34" charset="0"/>
              </a:rPr>
              <a:t>Services</a:t>
            </a:r>
            <a:r>
              <a:rPr lang="en-GB" sz="700" kern="1200">
                <a:solidFill>
                  <a:srgbClr val="00B050"/>
                </a:solidFill>
                <a:latin typeface="Work Sans" pitchFamily="2" charset="0"/>
                <a:ea typeface="+mn-ea"/>
                <a:cs typeface="Arial" panose="020B0604020202020204" pitchFamily="34" charset="0"/>
              </a:rPr>
              <a:t>: </a:t>
            </a:r>
            <a:r>
              <a:rPr lang="en-GB" sz="700" kern="1200">
                <a:solidFill>
                  <a:srgbClr val="53C300"/>
                </a:solidFill>
                <a:latin typeface="Work Sans" pitchFamily="2" charset="0"/>
                <a:ea typeface="+mn-ea"/>
                <a:cs typeface="Arial" panose="020B0604020202020204" pitchFamily="34" charset="0"/>
              </a:rPr>
              <a:t>+0.3%</a:t>
            </a:r>
            <a:endParaRPr lang="en-GB" sz="700" b="0" u="none">
              <a:solidFill>
                <a:srgbClr val="53C300"/>
              </a:solidFill>
              <a:latin typeface="Work Sans" pitchFamily="2" charset="0"/>
              <a:cs typeface="Arial" panose="020B0604020202020204" pitchFamily="34" charset="0"/>
            </a:endParaRPr>
          </a:p>
          <a:p>
            <a:pPr algn="ctr"/>
            <a:r>
              <a:rPr lang="en-GB" sz="700" kern="1200">
                <a:solidFill>
                  <a:sysClr val="windowText" lastClr="000000"/>
                </a:solidFill>
                <a:latin typeface="Work Sans" pitchFamily="2" charset="0"/>
                <a:ea typeface="+mn-ea"/>
                <a:cs typeface="Arial" panose="020B0604020202020204" pitchFamily="34" charset="0"/>
              </a:rPr>
              <a:t>Production:</a:t>
            </a:r>
            <a:r>
              <a:rPr lang="en-GB" sz="700">
                <a:solidFill>
                  <a:schemeClr val="accent2"/>
                </a:solidFill>
                <a:latin typeface="Work Sans" pitchFamily="2" charset="0"/>
                <a:cs typeface="Arial" panose="020B0604020202020204" pitchFamily="34" charset="0"/>
              </a:rPr>
              <a:t> </a:t>
            </a:r>
            <a:r>
              <a:rPr lang="en-GB" sz="700">
                <a:solidFill>
                  <a:srgbClr val="53C300"/>
                </a:solidFill>
                <a:latin typeface="Work Sans" pitchFamily="2" charset="0"/>
                <a:cs typeface="Arial" panose="020B0604020202020204" pitchFamily="34" charset="0"/>
              </a:rPr>
              <a:t>+1.7</a:t>
            </a:r>
            <a:r>
              <a:rPr lang="en-GB" sz="800">
                <a:solidFill>
                  <a:srgbClr val="53C300"/>
                </a:solidFill>
                <a:latin typeface="Work Sans" pitchFamily="2" charset="0"/>
                <a:cs typeface="Arial" panose="020B0604020202020204" pitchFamily="34" charset="0"/>
              </a:rPr>
              <a:t>%</a:t>
            </a:r>
            <a:endParaRPr lang="en-GB" sz="800" b="0" u="none">
              <a:solidFill>
                <a:srgbClr val="53C300"/>
              </a:solidFill>
              <a:latin typeface="Work Sans" pitchFamily="2"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3B3624D4-BBC4-C103-8C70-81378D7DC117}"/>
              </a:ext>
            </a:extLst>
          </p:cNvPr>
          <p:cNvGraphicFramePr>
            <a:graphicFrameLocks/>
          </p:cNvGraphicFramePr>
          <p:nvPr>
            <p:extLst>
              <p:ext uri="{D42A27DB-BD31-4B8C-83A1-F6EECF244321}">
                <p14:modId xmlns:p14="http://schemas.microsoft.com/office/powerpoint/2010/main" val="1994030432"/>
              </p:ext>
            </p:extLst>
          </p:nvPr>
        </p:nvGraphicFramePr>
        <p:xfrm>
          <a:off x="6660053" y="4365323"/>
          <a:ext cx="5225608" cy="2353506"/>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50E6F2C1-604C-0819-F90E-83CAB13BFF5E}"/>
              </a:ext>
            </a:extLst>
          </p:cNvPr>
          <p:cNvSpPr txBox="1"/>
          <p:nvPr/>
        </p:nvSpPr>
        <p:spPr>
          <a:xfrm>
            <a:off x="6587861" y="3554607"/>
            <a:ext cx="5346337" cy="738664"/>
          </a:xfrm>
          <a:prstGeom prst="rect">
            <a:avLst/>
          </a:prstGeom>
          <a:noFill/>
        </p:spPr>
        <p:txBody>
          <a:bodyPr wrap="square" rtlCol="0">
            <a:spAutoFit/>
          </a:bodyPr>
          <a:lstStyle/>
          <a:p>
            <a:pPr algn="just"/>
            <a:r>
              <a:rPr lang="en-GB" sz="1050" dirty="0">
                <a:solidFill>
                  <a:schemeClr val="accent1"/>
                </a:solidFill>
              </a:rPr>
              <a:t>The </a:t>
            </a:r>
            <a:r>
              <a:rPr lang="en-GB" sz="1050" dirty="0">
                <a:solidFill>
                  <a:schemeClr val="accent1"/>
                </a:solidFill>
                <a:hlinkClick r:id="rId6">
                  <a:extLst>
                    <a:ext uri="{A12FA001-AC4F-418D-AE19-62706E023703}">
                      <ahyp:hlinkClr xmlns:ahyp="http://schemas.microsoft.com/office/drawing/2018/hyperlinkcolor" val="tx"/>
                    </a:ext>
                  </a:extLst>
                </a:hlinkClick>
              </a:rPr>
              <a:t>top concerns</a:t>
            </a:r>
            <a:r>
              <a:rPr lang="en-GB" sz="1050" dirty="0">
                <a:solidFill>
                  <a:schemeClr val="accent1"/>
                </a:solidFill>
              </a:rPr>
              <a:t> for businesses for June 2026 were falling demand (reported by 12%, rising to 36% in the Arts, entertainment &amp; recreation sector), energy prices (10%) and inflation (10%); although an estimated 18% of businesses had no concerns.</a:t>
            </a:r>
          </a:p>
        </p:txBody>
      </p:sp>
      <p:grpSp>
        <p:nvGrpSpPr>
          <p:cNvPr id="14" name="Group 13">
            <a:extLst>
              <a:ext uri="{FF2B5EF4-FFF2-40B4-BE49-F238E27FC236}">
                <a16:creationId xmlns:a16="http://schemas.microsoft.com/office/drawing/2014/main" id="{0A53699D-F551-3F92-4A3C-4481634CAC22}"/>
              </a:ext>
            </a:extLst>
          </p:cNvPr>
          <p:cNvGrpSpPr/>
          <p:nvPr/>
        </p:nvGrpSpPr>
        <p:grpSpPr>
          <a:xfrm>
            <a:off x="6552811" y="1309923"/>
            <a:ext cx="5381387" cy="2116091"/>
            <a:chOff x="1159148" y="4209147"/>
            <a:chExt cx="3113078" cy="1278369"/>
          </a:xfrm>
        </p:grpSpPr>
        <p:sp>
          <p:nvSpPr>
            <p:cNvPr id="15" name="Rectangle: Rounded Corners 14">
              <a:extLst>
                <a:ext uri="{FF2B5EF4-FFF2-40B4-BE49-F238E27FC236}">
                  <a16:creationId xmlns:a16="http://schemas.microsoft.com/office/drawing/2014/main" id="{FDDEF259-8AAF-4EFB-1F28-3A67F69996B9}"/>
                </a:ext>
              </a:extLst>
            </p:cNvPr>
            <p:cNvSpPr/>
            <p:nvPr/>
          </p:nvSpPr>
          <p:spPr>
            <a:xfrm>
              <a:off x="1159148" y="4209147"/>
              <a:ext cx="3113078" cy="1278369"/>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highlight>
                  <a:srgbClr val="FFFF00"/>
                </a:highlight>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3FFDD1E5-DD99-1A49-966D-ADD2BBF65A31}"/>
                </a:ext>
              </a:extLst>
            </p:cNvPr>
            <p:cNvCxnSpPr>
              <a:cxnSpLocks/>
            </p:cNvCxnSpPr>
            <p:nvPr/>
          </p:nvCxnSpPr>
          <p:spPr>
            <a:xfrm>
              <a:off x="1269743" y="4569496"/>
              <a:ext cx="2919369" cy="0"/>
            </a:xfrm>
            <a:prstGeom prst="line">
              <a:avLst/>
            </a:prstGeom>
            <a:ln w="6350">
              <a:solidFill>
                <a:srgbClr val="2CB43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14D905E-AF3C-D4A5-096A-049F29882983}"/>
                </a:ext>
              </a:extLst>
            </p:cNvPr>
            <p:cNvSpPr txBox="1"/>
            <p:nvPr/>
          </p:nvSpPr>
          <p:spPr>
            <a:xfrm>
              <a:off x="2177384" y="4285813"/>
              <a:ext cx="1578289" cy="260307"/>
            </a:xfrm>
            <a:prstGeom prst="rect">
              <a:avLst/>
            </a:prstGeom>
            <a:noFill/>
          </p:spPr>
          <p:txBody>
            <a:bodyPr wrap="square" lIns="91440" tIns="45720" rIns="91440" bIns="45720" rtlCol="0" anchor="t">
              <a:spAutoFit/>
            </a:bodyPr>
            <a:lstStyle/>
            <a:p>
              <a:pPr algn="ctr"/>
              <a:r>
                <a:rPr lang="en-GB" sz="1100" b="1" dirty="0">
                  <a:solidFill>
                    <a:srgbClr val="00095C"/>
                  </a:solidFill>
                  <a:cs typeface="Arial"/>
                </a:rPr>
                <a:t>RATE</a:t>
              </a:r>
            </a:p>
            <a:p>
              <a:pPr algn="ctr"/>
              <a:r>
                <a:rPr lang="en-GB" sz="1100" b="1" dirty="0">
                  <a:solidFill>
                    <a:srgbClr val="00095C"/>
                  </a:solidFill>
                  <a:cs typeface="Arial"/>
                </a:rPr>
                <a:t>(February – April 26)</a:t>
              </a:r>
            </a:p>
          </p:txBody>
        </p:sp>
        <p:sp>
          <p:nvSpPr>
            <p:cNvPr id="22" name="TextBox 21">
              <a:extLst>
                <a:ext uri="{FF2B5EF4-FFF2-40B4-BE49-F238E27FC236}">
                  <a16:creationId xmlns:a16="http://schemas.microsoft.com/office/drawing/2014/main" id="{C046D6C7-07A7-4F22-078B-99C2DF1E0A06}"/>
                </a:ext>
              </a:extLst>
            </p:cNvPr>
            <p:cNvSpPr txBox="1"/>
            <p:nvPr/>
          </p:nvSpPr>
          <p:spPr>
            <a:xfrm>
              <a:off x="3251177" y="4313809"/>
              <a:ext cx="1008992" cy="255687"/>
            </a:xfrm>
            <a:prstGeom prst="rect">
              <a:avLst/>
            </a:prstGeom>
            <a:noFill/>
          </p:spPr>
          <p:txBody>
            <a:bodyPr wrap="square" rtlCol="0">
              <a:spAutoFit/>
            </a:bodyPr>
            <a:lstStyle/>
            <a:p>
              <a:pPr algn="ctr"/>
              <a:r>
                <a:rPr lang="en-GB" sz="1100" b="1">
                  <a:solidFill>
                    <a:srgbClr val="00095C"/>
                  </a:solidFill>
                  <a:cs typeface="Arial" panose="020B0604020202020204" pitchFamily="34" charset="0"/>
                </a:rPr>
                <a:t>ANNUAL</a:t>
              </a:r>
            </a:p>
            <a:p>
              <a:pPr algn="ctr"/>
              <a:r>
                <a:rPr lang="en-GB" sz="1100" b="1">
                  <a:solidFill>
                    <a:srgbClr val="00095C"/>
                  </a:solidFill>
                  <a:cs typeface="Arial" panose="020B0604020202020204" pitchFamily="34" charset="0"/>
                </a:rPr>
                <a:t>CHANGE</a:t>
              </a:r>
            </a:p>
          </p:txBody>
        </p:sp>
        <p:sp>
          <p:nvSpPr>
            <p:cNvPr id="26" name="TextBox 25">
              <a:extLst>
                <a:ext uri="{FF2B5EF4-FFF2-40B4-BE49-F238E27FC236}">
                  <a16:creationId xmlns:a16="http://schemas.microsoft.com/office/drawing/2014/main" id="{13D1C848-41CB-38C4-057F-F69BF0FC37AB}"/>
                </a:ext>
              </a:extLst>
            </p:cNvPr>
            <p:cNvSpPr txBox="1"/>
            <p:nvPr/>
          </p:nvSpPr>
          <p:spPr>
            <a:xfrm>
              <a:off x="1281799" y="4979579"/>
              <a:ext cx="1381346" cy="155239"/>
            </a:xfrm>
            <a:prstGeom prst="rect">
              <a:avLst/>
            </a:prstGeom>
            <a:noFill/>
          </p:spPr>
          <p:txBody>
            <a:bodyPr wrap="square" lIns="91440" tIns="45720" rIns="91440" bIns="45720" rtlCol="0" anchor="t">
              <a:spAutoFit/>
            </a:bodyPr>
            <a:lstStyle/>
            <a:p>
              <a:r>
                <a:rPr lang="en-GB" sz="1100" b="1" dirty="0">
                  <a:solidFill>
                    <a:srgbClr val="00095C"/>
                  </a:solidFill>
                  <a:cs typeface="Arial"/>
                </a:rPr>
                <a:t>UNEMPLOYMENT (16+)</a:t>
              </a:r>
            </a:p>
          </p:txBody>
        </p:sp>
        <p:sp>
          <p:nvSpPr>
            <p:cNvPr id="28" name="TextBox 27">
              <a:extLst>
                <a:ext uri="{FF2B5EF4-FFF2-40B4-BE49-F238E27FC236}">
                  <a16:creationId xmlns:a16="http://schemas.microsoft.com/office/drawing/2014/main" id="{31B07AD8-9B4D-BF11-1443-B134A499AE7C}"/>
                </a:ext>
              </a:extLst>
            </p:cNvPr>
            <p:cNvSpPr txBox="1"/>
            <p:nvPr/>
          </p:nvSpPr>
          <p:spPr>
            <a:xfrm>
              <a:off x="1281799" y="5250983"/>
              <a:ext cx="1699979" cy="143165"/>
            </a:xfrm>
            <a:prstGeom prst="rect">
              <a:avLst/>
            </a:prstGeom>
            <a:noFill/>
          </p:spPr>
          <p:txBody>
            <a:bodyPr wrap="square" lIns="91440" tIns="45720" rIns="91440" bIns="45720" rtlCol="0" anchor="t">
              <a:spAutoFit/>
            </a:bodyPr>
            <a:lstStyle/>
            <a:p>
              <a:r>
                <a:rPr lang="en-GB" sz="1100" b="1" dirty="0">
                  <a:solidFill>
                    <a:srgbClr val="00095C"/>
                  </a:solidFill>
                  <a:cs typeface="Arial"/>
                </a:rPr>
                <a:t>ECONOMIC INACTIVITY (16-64)</a:t>
              </a:r>
              <a:endParaRPr lang="en-GB" sz="1100" b="1" dirty="0">
                <a:solidFill>
                  <a:srgbClr val="00095C"/>
                </a:solidFill>
                <a:cs typeface="Arial" panose="020B0604020202020204" pitchFamily="34" charset="0"/>
              </a:endParaRPr>
            </a:p>
          </p:txBody>
        </p:sp>
        <p:sp>
          <p:nvSpPr>
            <p:cNvPr id="29" name="TextBox 28">
              <a:extLst>
                <a:ext uri="{FF2B5EF4-FFF2-40B4-BE49-F238E27FC236}">
                  <a16:creationId xmlns:a16="http://schemas.microsoft.com/office/drawing/2014/main" id="{34BC2DBF-CDAC-5801-FBA6-8B318B817AAE}"/>
                </a:ext>
              </a:extLst>
            </p:cNvPr>
            <p:cNvSpPr txBox="1"/>
            <p:nvPr/>
          </p:nvSpPr>
          <p:spPr>
            <a:xfrm>
              <a:off x="2550517" y="4711299"/>
              <a:ext cx="808757" cy="158043"/>
            </a:xfrm>
            <a:prstGeom prst="rect">
              <a:avLst/>
            </a:prstGeom>
            <a:noFill/>
          </p:spPr>
          <p:txBody>
            <a:bodyPr wrap="square" lIns="91440" tIns="45720" rIns="91440" bIns="45720" rtlCol="0" anchor="t">
              <a:spAutoFit/>
            </a:bodyPr>
            <a:lstStyle/>
            <a:p>
              <a:pPr algn="ctr"/>
              <a:r>
                <a:rPr lang="en-GB" sz="1100" b="1" dirty="0">
                  <a:solidFill>
                    <a:srgbClr val="00095C"/>
                  </a:solidFill>
                  <a:cs typeface="Arial"/>
                </a:rPr>
                <a:t>74.3%</a:t>
              </a:r>
            </a:p>
          </p:txBody>
        </p:sp>
        <p:sp>
          <p:nvSpPr>
            <p:cNvPr id="30" name="TextBox 29">
              <a:extLst>
                <a:ext uri="{FF2B5EF4-FFF2-40B4-BE49-F238E27FC236}">
                  <a16:creationId xmlns:a16="http://schemas.microsoft.com/office/drawing/2014/main" id="{FF7132E3-7CC3-29F5-2CD5-B97D2622015F}"/>
                </a:ext>
              </a:extLst>
            </p:cNvPr>
            <p:cNvSpPr txBox="1"/>
            <p:nvPr/>
          </p:nvSpPr>
          <p:spPr>
            <a:xfrm>
              <a:off x="2555023" y="4976951"/>
              <a:ext cx="799745" cy="158043"/>
            </a:xfrm>
            <a:prstGeom prst="rect">
              <a:avLst/>
            </a:prstGeom>
            <a:noFill/>
          </p:spPr>
          <p:txBody>
            <a:bodyPr wrap="square" lIns="91440" tIns="45720" rIns="91440" bIns="45720" rtlCol="0" anchor="t">
              <a:spAutoFit/>
            </a:bodyPr>
            <a:lstStyle/>
            <a:p>
              <a:pPr algn="ctr"/>
              <a:r>
                <a:rPr lang="en-GB" sz="1100" b="1" dirty="0">
                  <a:solidFill>
                    <a:srgbClr val="00095C"/>
                  </a:solidFill>
                  <a:cs typeface="Arial"/>
                </a:rPr>
                <a:t>4.3%</a:t>
              </a:r>
              <a:endParaRPr lang="en-GB" sz="1100" b="1" dirty="0">
                <a:solidFill>
                  <a:srgbClr val="00095C"/>
                </a:solidFill>
                <a:cs typeface="Arial" panose="020B0604020202020204" pitchFamily="34" charset="0"/>
              </a:endParaRPr>
            </a:p>
          </p:txBody>
        </p:sp>
        <p:sp>
          <p:nvSpPr>
            <p:cNvPr id="31" name="TextBox 30">
              <a:extLst>
                <a:ext uri="{FF2B5EF4-FFF2-40B4-BE49-F238E27FC236}">
                  <a16:creationId xmlns:a16="http://schemas.microsoft.com/office/drawing/2014/main" id="{EDC67155-3E6E-783D-C72D-27BDB9011FB8}"/>
                </a:ext>
              </a:extLst>
            </p:cNvPr>
            <p:cNvSpPr txBox="1"/>
            <p:nvPr/>
          </p:nvSpPr>
          <p:spPr>
            <a:xfrm>
              <a:off x="2550518" y="5249361"/>
              <a:ext cx="808756" cy="158043"/>
            </a:xfrm>
            <a:prstGeom prst="rect">
              <a:avLst/>
            </a:prstGeom>
            <a:noFill/>
          </p:spPr>
          <p:txBody>
            <a:bodyPr wrap="square" lIns="91440" tIns="45720" rIns="91440" bIns="45720" rtlCol="0" anchor="t">
              <a:spAutoFit/>
            </a:bodyPr>
            <a:lstStyle/>
            <a:p>
              <a:pPr algn="ctr"/>
              <a:r>
                <a:rPr lang="en-GB" sz="1100" b="1" dirty="0">
                  <a:solidFill>
                    <a:srgbClr val="00095C"/>
                  </a:solidFill>
                  <a:cs typeface="Arial"/>
                </a:rPr>
                <a:t>22.2%</a:t>
              </a:r>
            </a:p>
          </p:txBody>
        </p:sp>
        <p:sp>
          <p:nvSpPr>
            <p:cNvPr id="32" name="TextBox 31">
              <a:extLst>
                <a:ext uri="{FF2B5EF4-FFF2-40B4-BE49-F238E27FC236}">
                  <a16:creationId xmlns:a16="http://schemas.microsoft.com/office/drawing/2014/main" id="{1B21243B-10B8-AC64-AB2A-E2F3513A95BB}"/>
                </a:ext>
              </a:extLst>
            </p:cNvPr>
            <p:cNvSpPr txBox="1"/>
            <p:nvPr/>
          </p:nvSpPr>
          <p:spPr>
            <a:xfrm>
              <a:off x="3267884" y="4705166"/>
              <a:ext cx="892990" cy="158043"/>
            </a:xfrm>
            <a:prstGeom prst="rect">
              <a:avLst/>
            </a:prstGeom>
            <a:noFill/>
          </p:spPr>
          <p:txBody>
            <a:bodyPr wrap="square" lIns="91440" tIns="45720" rIns="91440" bIns="45720" rtlCol="0" anchor="t">
              <a:spAutoFit/>
            </a:bodyPr>
            <a:lstStyle/>
            <a:p>
              <a:pPr algn="ctr"/>
              <a:r>
                <a:rPr lang="en-GB" sz="1100" b="1" dirty="0">
                  <a:solidFill>
                    <a:srgbClr val="C00000"/>
                  </a:solidFill>
                  <a:cs typeface="Arial"/>
                </a:rPr>
                <a:t>-0.7%pts</a:t>
              </a:r>
            </a:p>
          </p:txBody>
        </p:sp>
        <p:sp>
          <p:nvSpPr>
            <p:cNvPr id="33" name="TextBox 32">
              <a:extLst>
                <a:ext uri="{FF2B5EF4-FFF2-40B4-BE49-F238E27FC236}">
                  <a16:creationId xmlns:a16="http://schemas.microsoft.com/office/drawing/2014/main" id="{278F7170-AED6-7D06-16A3-7430A7BC327E}"/>
                </a:ext>
              </a:extLst>
            </p:cNvPr>
            <p:cNvSpPr txBox="1"/>
            <p:nvPr/>
          </p:nvSpPr>
          <p:spPr>
            <a:xfrm>
              <a:off x="3267884" y="4981509"/>
              <a:ext cx="892990" cy="158043"/>
            </a:xfrm>
            <a:prstGeom prst="rect">
              <a:avLst/>
            </a:prstGeom>
            <a:noFill/>
          </p:spPr>
          <p:txBody>
            <a:bodyPr wrap="square" lIns="91440" tIns="45720" rIns="91440" bIns="45720" rtlCol="0" anchor="t">
              <a:spAutoFit/>
            </a:bodyPr>
            <a:lstStyle/>
            <a:p>
              <a:pPr algn="ctr"/>
              <a:r>
                <a:rPr lang="en-GB" sz="1100" b="1" dirty="0">
                  <a:solidFill>
                    <a:srgbClr val="C00000"/>
                  </a:solidFill>
                  <a:cs typeface="Arial"/>
                </a:rPr>
                <a:t>+0.1%pts</a:t>
              </a:r>
            </a:p>
          </p:txBody>
        </p:sp>
        <p:sp>
          <p:nvSpPr>
            <p:cNvPr id="34" name="TextBox 33">
              <a:extLst>
                <a:ext uri="{FF2B5EF4-FFF2-40B4-BE49-F238E27FC236}">
                  <a16:creationId xmlns:a16="http://schemas.microsoft.com/office/drawing/2014/main" id="{E3E55D7E-4A9E-5546-C409-90E57A895E5E}"/>
                </a:ext>
              </a:extLst>
            </p:cNvPr>
            <p:cNvSpPr txBox="1"/>
            <p:nvPr/>
          </p:nvSpPr>
          <p:spPr>
            <a:xfrm>
              <a:off x="3267884" y="5241369"/>
              <a:ext cx="871305" cy="158043"/>
            </a:xfrm>
            <a:prstGeom prst="rect">
              <a:avLst/>
            </a:prstGeom>
            <a:noFill/>
          </p:spPr>
          <p:txBody>
            <a:bodyPr wrap="square" lIns="91440" tIns="45720" rIns="91440" bIns="45720" rtlCol="0" anchor="t">
              <a:spAutoFit/>
            </a:bodyPr>
            <a:lstStyle/>
            <a:p>
              <a:pPr algn="ctr"/>
              <a:r>
                <a:rPr lang="en-GB" sz="1100" b="1" dirty="0">
                  <a:solidFill>
                    <a:srgbClr val="C00000"/>
                  </a:solidFill>
                  <a:cs typeface="Arial"/>
                </a:rPr>
                <a:t>+0.5%pts</a:t>
              </a:r>
              <a:endParaRPr lang="en-US" sz="1100" dirty="0">
                <a:solidFill>
                  <a:srgbClr val="C00000"/>
                </a:solidFill>
                <a:cs typeface="Arial"/>
              </a:endParaRPr>
            </a:p>
          </p:txBody>
        </p:sp>
      </p:grpSp>
      <p:sp>
        <p:nvSpPr>
          <p:cNvPr id="35" name="TextBox 34">
            <a:extLst>
              <a:ext uri="{FF2B5EF4-FFF2-40B4-BE49-F238E27FC236}">
                <a16:creationId xmlns:a16="http://schemas.microsoft.com/office/drawing/2014/main" id="{F809CF96-80D7-3E26-555F-896C3CEB958F}"/>
              </a:ext>
            </a:extLst>
          </p:cNvPr>
          <p:cNvSpPr txBox="1"/>
          <p:nvPr/>
        </p:nvSpPr>
        <p:spPr>
          <a:xfrm>
            <a:off x="6548615" y="683664"/>
            <a:ext cx="5385583" cy="577081"/>
          </a:xfrm>
          <a:prstGeom prst="rect">
            <a:avLst/>
          </a:prstGeom>
          <a:noFill/>
        </p:spPr>
        <p:txBody>
          <a:bodyPr wrap="square" lIns="91440" tIns="45720" rIns="91440" bIns="45720" anchor="t">
            <a:spAutoFit/>
          </a:bodyPr>
          <a:lstStyle/>
          <a:p>
            <a:pPr algn="just"/>
            <a:r>
              <a:rPr lang="en-GB" sz="1050" kern="100" dirty="0">
                <a:solidFill>
                  <a:schemeClr val="accent1"/>
                </a:solidFill>
                <a:ea typeface="Calibri"/>
                <a:cs typeface="Times New Roman"/>
              </a:rPr>
              <a:t>Scotland’s </a:t>
            </a:r>
            <a:r>
              <a:rPr lang="en-GB" sz="1050" kern="100" dirty="0">
                <a:solidFill>
                  <a:schemeClr val="accent1"/>
                </a:solidFill>
                <a:ea typeface="Calibri"/>
                <a:cs typeface="Times New Roman"/>
                <a:hlinkClick r:id="rId7">
                  <a:extLst>
                    <a:ext uri="{A12FA001-AC4F-418D-AE19-62706E023703}">
                      <ahyp:hlinkClr xmlns:ahyp="http://schemas.microsoft.com/office/drawing/2018/hyperlinkcolor" val="tx"/>
                    </a:ext>
                  </a:extLst>
                </a:hlinkClick>
              </a:rPr>
              <a:t>unemployment</a:t>
            </a:r>
            <a:r>
              <a:rPr lang="en-GB" sz="1050" kern="100" dirty="0">
                <a:solidFill>
                  <a:schemeClr val="accent1"/>
                </a:solidFill>
                <a:ea typeface="Calibri"/>
                <a:cs typeface="Times New Roman"/>
              </a:rPr>
              <a:t> r</a:t>
            </a:r>
            <a:r>
              <a:rPr lang="en-GB" sz="1050" kern="100" dirty="0">
                <a:solidFill>
                  <a:schemeClr val="accent1"/>
                </a:solidFill>
                <a:effectLst/>
                <a:ea typeface="Calibri"/>
                <a:cs typeface="Times New Roman"/>
              </a:rPr>
              <a:t>ate increased by 0.1</a:t>
            </a:r>
            <a:r>
              <a:rPr lang="en-GB" sz="1050" kern="100" dirty="0">
                <a:solidFill>
                  <a:schemeClr val="accent1"/>
                </a:solidFill>
                <a:ea typeface="Calibri"/>
                <a:cs typeface="Times New Roman"/>
              </a:rPr>
              <a:t>ppts over the year to 4.3</a:t>
            </a:r>
            <a:r>
              <a:rPr lang="en-GB" sz="1050" kern="100" dirty="0">
                <a:solidFill>
                  <a:schemeClr val="accent1"/>
                </a:solidFill>
                <a:effectLst/>
                <a:ea typeface="Calibri"/>
                <a:cs typeface="Times New Roman"/>
              </a:rPr>
              <a:t>% </a:t>
            </a:r>
            <a:r>
              <a:rPr lang="en-GB" sz="1050" kern="100" dirty="0">
                <a:solidFill>
                  <a:schemeClr val="accent1"/>
                </a:solidFill>
                <a:ea typeface="Calibri"/>
                <a:cs typeface="Times New Roman"/>
              </a:rPr>
              <a:t>in February – April 2026 (UK: 4.9%)</a:t>
            </a:r>
            <a:r>
              <a:rPr lang="en-GB" sz="1050" kern="100" dirty="0">
                <a:solidFill>
                  <a:schemeClr val="accent1"/>
                </a:solidFill>
                <a:effectLst/>
                <a:ea typeface="Calibri"/>
                <a:cs typeface="Times New Roman"/>
              </a:rPr>
              <a:t>. The employment rate decreased by </a:t>
            </a:r>
            <a:r>
              <a:rPr lang="en-GB" sz="1050" kern="100" dirty="0">
                <a:solidFill>
                  <a:schemeClr val="accent1"/>
                </a:solidFill>
                <a:ea typeface="Calibri"/>
                <a:cs typeface="Times New Roman"/>
              </a:rPr>
              <a:t>0.7</a:t>
            </a:r>
            <a:r>
              <a:rPr lang="en-GB" sz="1050" kern="100" dirty="0">
                <a:solidFill>
                  <a:schemeClr val="accent1"/>
                </a:solidFill>
                <a:effectLst/>
                <a:ea typeface="Calibri"/>
                <a:cs typeface="Times New Roman"/>
              </a:rPr>
              <a:t>ppts to 74.3% and is below the UK (75.0%). </a:t>
            </a:r>
            <a:endParaRPr lang="en-GB" sz="1050" dirty="0">
              <a:solidFill>
                <a:schemeClr val="accent1"/>
              </a:solidFill>
              <a:ea typeface="Calibri"/>
              <a:cs typeface="Arial"/>
            </a:endParaRPr>
          </a:p>
        </p:txBody>
      </p:sp>
      <p:sp>
        <p:nvSpPr>
          <p:cNvPr id="36" name="TextBox 35">
            <a:extLst>
              <a:ext uri="{FF2B5EF4-FFF2-40B4-BE49-F238E27FC236}">
                <a16:creationId xmlns:a16="http://schemas.microsoft.com/office/drawing/2014/main" id="{2019C848-43E3-C041-8A8A-2C21D997DF73}"/>
              </a:ext>
            </a:extLst>
          </p:cNvPr>
          <p:cNvSpPr txBox="1"/>
          <p:nvPr/>
        </p:nvSpPr>
        <p:spPr>
          <a:xfrm>
            <a:off x="6764830" y="2134792"/>
            <a:ext cx="2365766" cy="261610"/>
          </a:xfrm>
          <a:prstGeom prst="rect">
            <a:avLst/>
          </a:prstGeom>
          <a:noFill/>
        </p:spPr>
        <p:txBody>
          <a:bodyPr wrap="square" lIns="91440" tIns="45720" rIns="91440" bIns="45720" rtlCol="0" anchor="t">
            <a:spAutoFit/>
          </a:bodyPr>
          <a:lstStyle/>
          <a:p>
            <a:r>
              <a:rPr lang="en-GB" sz="1100" b="1" dirty="0">
                <a:solidFill>
                  <a:srgbClr val="00095C"/>
                </a:solidFill>
                <a:cs typeface="Arial"/>
              </a:rPr>
              <a:t>EMPLOYMENT (aged 16-64)</a:t>
            </a:r>
          </a:p>
        </p:txBody>
      </p:sp>
      <p:sp>
        <p:nvSpPr>
          <p:cNvPr id="37" name="TextBox 36">
            <a:extLst>
              <a:ext uri="{FF2B5EF4-FFF2-40B4-BE49-F238E27FC236}">
                <a16:creationId xmlns:a16="http://schemas.microsoft.com/office/drawing/2014/main" id="{12FC67D9-BDB8-C001-885C-1A45C4812615}"/>
              </a:ext>
            </a:extLst>
          </p:cNvPr>
          <p:cNvSpPr txBox="1"/>
          <p:nvPr/>
        </p:nvSpPr>
        <p:spPr>
          <a:xfrm>
            <a:off x="5873766" y="1594788"/>
            <a:ext cx="2656027" cy="261610"/>
          </a:xfrm>
          <a:prstGeom prst="rect">
            <a:avLst/>
          </a:prstGeom>
          <a:noFill/>
        </p:spPr>
        <p:txBody>
          <a:bodyPr wrap="square" lIns="91440" tIns="45720" rIns="91440" bIns="45720" rtlCol="0" anchor="t">
            <a:spAutoFit/>
          </a:bodyPr>
          <a:lstStyle/>
          <a:p>
            <a:pPr algn="ctr"/>
            <a:r>
              <a:rPr lang="en-GB" sz="1100" b="1" dirty="0">
                <a:solidFill>
                  <a:srgbClr val="00095C"/>
                </a:solidFill>
                <a:cs typeface="Arial"/>
              </a:rPr>
              <a:t>SCOTLAND</a:t>
            </a:r>
          </a:p>
        </p:txBody>
      </p:sp>
      <p:sp>
        <p:nvSpPr>
          <p:cNvPr id="39" name="TextBox 38">
            <a:extLst>
              <a:ext uri="{FF2B5EF4-FFF2-40B4-BE49-F238E27FC236}">
                <a16:creationId xmlns:a16="http://schemas.microsoft.com/office/drawing/2014/main" id="{BDE99725-948E-5703-C316-7BD5857B2530}"/>
              </a:ext>
            </a:extLst>
          </p:cNvPr>
          <p:cNvSpPr txBox="1"/>
          <p:nvPr/>
        </p:nvSpPr>
        <p:spPr>
          <a:xfrm>
            <a:off x="257802" y="3586959"/>
            <a:ext cx="6099733" cy="738664"/>
          </a:xfrm>
          <a:prstGeom prst="rect">
            <a:avLst/>
          </a:prstGeom>
          <a:noFill/>
        </p:spPr>
        <p:txBody>
          <a:bodyPr wrap="square" lIns="91440" tIns="45720" rIns="91440" bIns="45720" anchor="t">
            <a:spAutoFit/>
          </a:bodyPr>
          <a:lstStyle/>
          <a:p>
            <a:pPr algn="just"/>
            <a:r>
              <a:rPr lang="en-GB" sz="1050" dirty="0">
                <a:solidFill>
                  <a:schemeClr val="accent1"/>
                </a:solidFill>
              </a:rPr>
              <a:t>The number of </a:t>
            </a:r>
            <a:r>
              <a:rPr lang="en-GB" sz="1050" dirty="0">
                <a:solidFill>
                  <a:schemeClr val="accent1"/>
                </a:solidFill>
                <a:cs typeface="Arial"/>
                <a:hlinkClick r:id="rId8">
                  <a:extLst>
                    <a:ext uri="{A12FA001-AC4F-418D-AE19-62706E023703}">
                      <ahyp:hlinkClr xmlns:ahyp="http://schemas.microsoft.com/office/drawing/2018/hyperlinkcolor" val="tx"/>
                    </a:ext>
                  </a:extLst>
                </a:hlinkClick>
              </a:rPr>
              <a:t>payrolled workers</a:t>
            </a:r>
            <a:r>
              <a:rPr lang="en-GB" sz="1050" dirty="0">
                <a:solidFill>
                  <a:schemeClr val="accent1"/>
                </a:solidFill>
                <a:cs typeface="Arial"/>
              </a:rPr>
              <a:t> declined again (for the 18</a:t>
            </a:r>
            <a:r>
              <a:rPr lang="en-GB" sz="1050" baseline="30000" dirty="0">
                <a:solidFill>
                  <a:schemeClr val="accent1"/>
                </a:solidFill>
                <a:cs typeface="Arial"/>
              </a:rPr>
              <a:t>th</a:t>
            </a:r>
            <a:r>
              <a:rPr lang="en-GB" sz="1050" dirty="0">
                <a:solidFill>
                  <a:schemeClr val="accent1"/>
                </a:solidFill>
                <a:cs typeface="Arial"/>
              </a:rPr>
              <a:t> consecutive month) over the year to May, down 7,700 (-0.3%, UK: -0.4%). </a:t>
            </a:r>
            <a:r>
              <a:rPr lang="en-GB" sz="1050" dirty="0">
                <a:solidFill>
                  <a:schemeClr val="accent1"/>
                </a:solidFill>
                <a:cs typeface="Arial"/>
                <a:hlinkClick r:id="rId9">
                  <a:extLst>
                    <a:ext uri="{A12FA001-AC4F-418D-AE19-62706E023703}">
                      <ahyp:hlinkClr xmlns:ahyp="http://schemas.microsoft.com/office/drawing/2018/hyperlinkcolor" val="tx"/>
                    </a:ext>
                  </a:extLst>
                </a:hlinkClick>
              </a:rPr>
              <a:t>Private sector employment</a:t>
            </a:r>
            <a:r>
              <a:rPr lang="en-GB" sz="1050" dirty="0">
                <a:solidFill>
                  <a:schemeClr val="accent1"/>
                </a:solidFill>
                <a:cs typeface="Arial"/>
              </a:rPr>
              <a:t> across Scotland fell for a second month running in May as survey respondents linked the fall to rising costs and the non-replacement of voluntary leavers.</a:t>
            </a:r>
          </a:p>
        </p:txBody>
      </p:sp>
      <p:graphicFrame>
        <p:nvGraphicFramePr>
          <p:cNvPr id="4" name="Chart 3">
            <a:extLst>
              <a:ext uri="{FF2B5EF4-FFF2-40B4-BE49-F238E27FC236}">
                <a16:creationId xmlns:a16="http://schemas.microsoft.com/office/drawing/2014/main" id="{551C0F44-DF23-43B9-A040-DC57AFFEC988}"/>
              </a:ext>
            </a:extLst>
          </p:cNvPr>
          <p:cNvGraphicFramePr>
            <a:graphicFrameLocks/>
          </p:cNvGraphicFramePr>
          <p:nvPr>
            <p:extLst>
              <p:ext uri="{D42A27DB-BD31-4B8C-83A1-F6EECF244321}">
                <p14:modId xmlns:p14="http://schemas.microsoft.com/office/powerpoint/2010/main" val="3204089760"/>
              </p:ext>
            </p:extLst>
          </p:nvPr>
        </p:nvGraphicFramePr>
        <p:xfrm>
          <a:off x="304869" y="4365323"/>
          <a:ext cx="6014620" cy="2353506"/>
        </p:xfrm>
        <a:graphic>
          <a:graphicData uri="http://schemas.openxmlformats.org/drawingml/2006/chart">
            <c:chart xmlns:c="http://schemas.openxmlformats.org/drawingml/2006/chart" xmlns:r="http://schemas.openxmlformats.org/officeDocument/2006/relationships" r:id="rId10"/>
          </a:graphicData>
        </a:graphic>
      </p:graphicFrame>
      <p:sp>
        <p:nvSpPr>
          <p:cNvPr id="5" name="TextBox 4">
            <a:extLst>
              <a:ext uri="{FF2B5EF4-FFF2-40B4-BE49-F238E27FC236}">
                <a16:creationId xmlns:a16="http://schemas.microsoft.com/office/drawing/2014/main" id="{BD87F113-3997-ABE5-C103-6FEABB205945}"/>
              </a:ext>
            </a:extLst>
          </p:cNvPr>
          <p:cNvSpPr txBox="1"/>
          <p:nvPr/>
        </p:nvSpPr>
        <p:spPr>
          <a:xfrm>
            <a:off x="2237819" y="6487997"/>
            <a:ext cx="1104900" cy="230832"/>
          </a:xfrm>
          <a:prstGeom prst="rect">
            <a:avLst/>
          </a:prstGeom>
          <a:noFill/>
        </p:spPr>
        <p:txBody>
          <a:bodyPr wrap="square" rtlCol="0">
            <a:spAutoFit/>
          </a:bodyPr>
          <a:lstStyle/>
          <a:p>
            <a:r>
              <a:rPr lang="en-GB" sz="900" dirty="0">
                <a:solidFill>
                  <a:schemeClr val="accent1"/>
                </a:solidFill>
              </a:rPr>
              <a:t>2025</a:t>
            </a:r>
          </a:p>
        </p:txBody>
      </p:sp>
    </p:spTree>
    <p:extLst>
      <p:ext uri="{BB962C8B-B14F-4D97-AF65-F5344CB8AC3E}">
        <p14:creationId xmlns:p14="http://schemas.microsoft.com/office/powerpoint/2010/main" val="31873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447030-525A-DB31-9BD8-51781059696A}"/>
              </a:ext>
            </a:extLst>
          </p:cNvPr>
          <p:cNvSpPr txBox="1"/>
          <p:nvPr/>
        </p:nvSpPr>
        <p:spPr>
          <a:xfrm>
            <a:off x="10898613" y="6147414"/>
            <a:ext cx="1035585" cy="599002"/>
          </a:xfrm>
          <a:prstGeom prst="rect">
            <a:avLst/>
          </a:prstGeom>
          <a:solidFill>
            <a:schemeClr val="bg1"/>
          </a:solidFill>
        </p:spPr>
        <p:txBody>
          <a:bodyPr wrap="square" rtlCol="0">
            <a:spAutoFit/>
          </a:bodyPr>
          <a:lstStyle/>
          <a:p>
            <a:endParaRPr lang="en-GB"/>
          </a:p>
        </p:txBody>
      </p:sp>
      <p:sp>
        <p:nvSpPr>
          <p:cNvPr id="2" name="TextBox 1">
            <a:extLst>
              <a:ext uri="{FF2B5EF4-FFF2-40B4-BE49-F238E27FC236}">
                <a16:creationId xmlns:a16="http://schemas.microsoft.com/office/drawing/2014/main" id="{3A30CE9C-F27F-D182-C836-EA39A4B88A74}"/>
              </a:ext>
            </a:extLst>
          </p:cNvPr>
          <p:cNvSpPr txBox="1"/>
          <p:nvPr/>
        </p:nvSpPr>
        <p:spPr>
          <a:xfrm>
            <a:off x="202740" y="32083"/>
            <a:ext cx="3220375" cy="846386"/>
          </a:xfrm>
          <a:prstGeom prst="rect">
            <a:avLst/>
          </a:prstGeom>
          <a:noFill/>
        </p:spPr>
        <p:txBody>
          <a:bodyPr wrap="square" lIns="91440" tIns="45720" rIns="91440" bIns="45720" rtlCol="0" anchor="t">
            <a:spAutoFit/>
          </a:bodyPr>
          <a:lstStyle/>
          <a:p>
            <a:pPr>
              <a:spcBef>
                <a:spcPts val="600"/>
              </a:spcBef>
              <a:defRPr/>
            </a:pPr>
            <a:r>
              <a:rPr lang="en-US" sz="3200" b="1" dirty="0">
                <a:solidFill>
                  <a:schemeClr val="accent1"/>
                </a:solidFill>
                <a:latin typeface="Work Sans SemiBold" pitchFamily="2" charset="0"/>
                <a:cs typeface="Arial" panose="020B0604020202020204" pitchFamily="34" charset="0"/>
              </a:rPr>
              <a:t>Scotland</a:t>
            </a:r>
          </a:p>
          <a:p>
            <a:pPr algn="just">
              <a:spcBef>
                <a:spcPts val="600"/>
              </a:spcBef>
              <a:defRPr/>
            </a:pPr>
            <a:endParaRPr lang="en-GB" sz="1200" dirty="0">
              <a:ea typeface="Roboto"/>
              <a:cs typeface="Arial" panose="020B0604020202020204" pitchFamily="34" charset="0"/>
            </a:endParaRPr>
          </a:p>
        </p:txBody>
      </p:sp>
      <p:sp>
        <p:nvSpPr>
          <p:cNvPr id="12" name="TextBox 11">
            <a:extLst>
              <a:ext uri="{FF2B5EF4-FFF2-40B4-BE49-F238E27FC236}">
                <a16:creationId xmlns:a16="http://schemas.microsoft.com/office/drawing/2014/main" id="{C5B97F41-CBB9-4341-0DA5-F7B3F3E0DF91}"/>
              </a:ext>
            </a:extLst>
          </p:cNvPr>
          <p:cNvSpPr txBox="1"/>
          <p:nvPr/>
        </p:nvSpPr>
        <p:spPr>
          <a:xfrm>
            <a:off x="6183668" y="3648493"/>
            <a:ext cx="5685059" cy="900246"/>
          </a:xfrm>
          <a:prstGeom prst="rect">
            <a:avLst/>
          </a:prstGeom>
          <a:noFill/>
        </p:spPr>
        <p:txBody>
          <a:bodyPr wrap="square" lIns="91440" tIns="45720" rIns="91440" bIns="45720" anchor="t">
            <a:spAutoFit/>
          </a:bodyPr>
          <a:lstStyle/>
          <a:p>
            <a:pPr algn="just"/>
            <a:r>
              <a:rPr lang="en-GB" sz="1050" dirty="0">
                <a:solidFill>
                  <a:srgbClr val="000F9E"/>
                </a:solidFill>
              </a:rPr>
              <a:t>24% of businesses reported that their turnover had increased in April compared with the previous month, which was down compared to March (40%), putting it below the proportion that saw a decrease. The main challenge reported to have affected turnover was economic uncertainty (30%).</a:t>
            </a:r>
          </a:p>
          <a:p>
            <a:pPr algn="just"/>
            <a:endParaRPr lang="en-GB" sz="1050" dirty="0">
              <a:highlight>
                <a:srgbClr val="FFFF00"/>
              </a:highlight>
            </a:endParaRPr>
          </a:p>
        </p:txBody>
      </p:sp>
      <p:sp>
        <p:nvSpPr>
          <p:cNvPr id="36" name="TextBox 35">
            <a:extLst>
              <a:ext uri="{FF2B5EF4-FFF2-40B4-BE49-F238E27FC236}">
                <a16:creationId xmlns:a16="http://schemas.microsoft.com/office/drawing/2014/main" id="{CBFF3769-556C-A1F2-C5F2-EA95532BDF3F}"/>
              </a:ext>
            </a:extLst>
          </p:cNvPr>
          <p:cNvSpPr txBox="1"/>
          <p:nvPr/>
        </p:nvSpPr>
        <p:spPr>
          <a:xfrm>
            <a:off x="231699" y="678998"/>
            <a:ext cx="5692382" cy="900246"/>
          </a:xfrm>
          <a:prstGeom prst="rect">
            <a:avLst/>
          </a:prstGeom>
          <a:noFill/>
        </p:spPr>
        <p:txBody>
          <a:bodyPr wrap="square" rtlCol="0">
            <a:spAutoFit/>
          </a:bodyPr>
          <a:lstStyle/>
          <a:p>
            <a:pPr algn="just"/>
            <a:r>
              <a:rPr lang="en-GB" sz="1050" dirty="0">
                <a:solidFill>
                  <a:srgbClr val="000F9E"/>
                </a:solidFill>
              </a:rPr>
              <a:t>76% of businesses were very/somewhat concerned about </a:t>
            </a:r>
            <a:r>
              <a:rPr lang="en-GB" sz="1050" dirty="0">
                <a:solidFill>
                  <a:srgbClr val="000F9E"/>
                </a:solidFill>
                <a:hlinkClick r:id="rId3">
                  <a:extLst>
                    <a:ext uri="{A12FA001-AC4F-418D-AE19-62706E023703}">
                      <ahyp:hlinkClr xmlns:ahyp="http://schemas.microsoft.com/office/drawing/2018/hyperlinkcolor" val="tx"/>
                    </a:ext>
                  </a:extLst>
                </a:hlinkClick>
              </a:rPr>
              <a:t>energy prices</a:t>
            </a:r>
            <a:r>
              <a:rPr lang="en-GB" sz="1050" dirty="0">
                <a:solidFill>
                  <a:srgbClr val="000F9E"/>
                </a:solidFill>
              </a:rPr>
              <a:t> in May, with this share rising to 96% for businesses in the Transport &amp; Storage sector. </a:t>
            </a:r>
            <a:r>
              <a:rPr lang="en-GB" sz="1050" dirty="0">
                <a:solidFill>
                  <a:srgbClr val="000F9E"/>
                </a:solidFill>
                <a:hlinkClick r:id="rId4">
                  <a:extLst>
                    <a:ext uri="{A12FA001-AC4F-418D-AE19-62706E023703}">
                      <ahyp:hlinkClr xmlns:ahyp="http://schemas.microsoft.com/office/drawing/2018/hyperlinkcolor" val="tx"/>
                    </a:ext>
                  </a:extLst>
                </a:hlinkClick>
              </a:rPr>
              <a:t>FAI’s Business Monitor</a:t>
            </a:r>
            <a:r>
              <a:rPr lang="en-GB" sz="1050" dirty="0">
                <a:solidFill>
                  <a:srgbClr val="000F9E"/>
                </a:solidFill>
              </a:rPr>
              <a:t> reported that energy costs rose for 79% of firms in 2026 Q1, with 89% anticipating further increases, largely driven by disruption stemming from the Middle East conflict.</a:t>
            </a:r>
          </a:p>
        </p:txBody>
      </p:sp>
      <p:graphicFrame>
        <p:nvGraphicFramePr>
          <p:cNvPr id="37" name="Chart 36">
            <a:extLst>
              <a:ext uri="{FF2B5EF4-FFF2-40B4-BE49-F238E27FC236}">
                <a16:creationId xmlns:a16="http://schemas.microsoft.com/office/drawing/2014/main" id="{C87F4528-0984-F588-B0B6-F00827FF4248}"/>
              </a:ext>
            </a:extLst>
          </p:cNvPr>
          <p:cNvGraphicFramePr>
            <a:graphicFrameLocks/>
          </p:cNvGraphicFramePr>
          <p:nvPr>
            <p:extLst>
              <p:ext uri="{D42A27DB-BD31-4B8C-83A1-F6EECF244321}">
                <p14:modId xmlns:p14="http://schemas.microsoft.com/office/powerpoint/2010/main" val="120158255"/>
              </p:ext>
            </p:extLst>
          </p:nvPr>
        </p:nvGraphicFramePr>
        <p:xfrm>
          <a:off x="323273" y="1579244"/>
          <a:ext cx="5600809" cy="2069249"/>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a:extLst>
              <a:ext uri="{FF2B5EF4-FFF2-40B4-BE49-F238E27FC236}">
                <a16:creationId xmlns:a16="http://schemas.microsoft.com/office/drawing/2014/main" id="{C4E5E62B-A8C1-417B-9897-0776185A4409}"/>
              </a:ext>
            </a:extLst>
          </p:cNvPr>
          <p:cNvSpPr txBox="1"/>
          <p:nvPr/>
        </p:nvSpPr>
        <p:spPr>
          <a:xfrm>
            <a:off x="6183668" y="712301"/>
            <a:ext cx="5685059" cy="861774"/>
          </a:xfrm>
          <a:prstGeom prst="rect">
            <a:avLst/>
          </a:prstGeom>
          <a:noFill/>
        </p:spPr>
        <p:txBody>
          <a:bodyPr wrap="square" lIns="91440" tIns="45720" rIns="91440" bIns="45720" rtlCol="0" anchor="t">
            <a:spAutoFit/>
          </a:bodyPr>
          <a:lstStyle/>
          <a:p>
            <a:pPr algn="just">
              <a:lnSpc>
                <a:spcPts val="1170"/>
              </a:lnSpc>
            </a:pPr>
            <a:r>
              <a:rPr lang="en-GB" sz="1050" dirty="0">
                <a:solidFill>
                  <a:srgbClr val="000F9E"/>
                </a:solidFill>
                <a:latin typeface="Work Sans" pitchFamily="2" charset="0"/>
                <a:ea typeface="Work Sans Bold"/>
                <a:cs typeface="Work Sans Bold"/>
                <a:sym typeface="Work Sans Bold"/>
              </a:rPr>
              <a:t>In May, 49% of businesses reported concern about their supply chains for the next year. The top supply chain concern was international conflict (34%), followed by shipping disruption (25%). This reflects </a:t>
            </a:r>
            <a:r>
              <a:rPr lang="en-GB" sz="1050" dirty="0">
                <a:solidFill>
                  <a:srgbClr val="000F9E"/>
                </a:solidFill>
                <a:latin typeface="Work Sans" pitchFamily="2" charset="0"/>
                <a:ea typeface="Work Sans Bold"/>
                <a:cs typeface="Work Sans Bold"/>
                <a:sym typeface="Work Sans Bold"/>
                <a:hlinkClick r:id="rId6"/>
              </a:rPr>
              <a:t>global data</a:t>
            </a:r>
            <a:r>
              <a:rPr lang="en-GB" sz="1050" dirty="0">
                <a:solidFill>
                  <a:srgbClr val="000F9E"/>
                </a:solidFill>
                <a:latin typeface="Work Sans" pitchFamily="2" charset="0"/>
                <a:ea typeface="Work Sans Bold"/>
                <a:cs typeface="Work Sans Bold"/>
                <a:sym typeface="Work Sans Bold"/>
              </a:rPr>
              <a:t> that shows </a:t>
            </a:r>
            <a:r>
              <a:rPr lang="en-GB" sz="1050" dirty="0">
                <a:solidFill>
                  <a:srgbClr val="000F9E"/>
                </a:solidFill>
              </a:rPr>
              <a:t>supply chains remain under significant strain as manufacturers front-load purchasing to guard against anticipated higher prices.</a:t>
            </a:r>
            <a:endParaRPr lang="en-GB" sz="1050" dirty="0">
              <a:solidFill>
                <a:srgbClr val="000F9E"/>
              </a:solidFill>
              <a:highlight>
                <a:srgbClr val="FFFF00"/>
              </a:highlight>
            </a:endParaRPr>
          </a:p>
        </p:txBody>
      </p:sp>
      <p:graphicFrame>
        <p:nvGraphicFramePr>
          <p:cNvPr id="39" name="Chart 38">
            <a:extLst>
              <a:ext uri="{FF2B5EF4-FFF2-40B4-BE49-F238E27FC236}">
                <a16:creationId xmlns:a16="http://schemas.microsoft.com/office/drawing/2014/main" id="{9425F586-4263-B13D-1BFD-15FCB23FFE9A}"/>
              </a:ext>
            </a:extLst>
          </p:cNvPr>
          <p:cNvGraphicFramePr>
            <a:graphicFrameLocks/>
          </p:cNvGraphicFramePr>
          <p:nvPr>
            <p:extLst>
              <p:ext uri="{D42A27DB-BD31-4B8C-83A1-F6EECF244321}">
                <p14:modId xmlns:p14="http://schemas.microsoft.com/office/powerpoint/2010/main" val="302072125"/>
              </p:ext>
            </p:extLst>
          </p:nvPr>
        </p:nvGraphicFramePr>
        <p:xfrm>
          <a:off x="6286832" y="1574075"/>
          <a:ext cx="5581896" cy="20137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1" name="Chart 40">
            <a:extLst>
              <a:ext uri="{FF2B5EF4-FFF2-40B4-BE49-F238E27FC236}">
                <a16:creationId xmlns:a16="http://schemas.microsoft.com/office/drawing/2014/main" id="{9CC424DF-E992-7F3B-BFBC-F33F4B85E0E1}"/>
              </a:ext>
            </a:extLst>
          </p:cNvPr>
          <p:cNvGraphicFramePr>
            <a:graphicFrameLocks/>
          </p:cNvGraphicFramePr>
          <p:nvPr>
            <p:extLst>
              <p:ext uri="{D42A27DB-BD31-4B8C-83A1-F6EECF244321}">
                <p14:modId xmlns:p14="http://schemas.microsoft.com/office/powerpoint/2010/main" val="3942223843"/>
              </p:ext>
            </p:extLst>
          </p:nvPr>
        </p:nvGraphicFramePr>
        <p:xfrm>
          <a:off x="6183668" y="4387157"/>
          <a:ext cx="5685059" cy="238569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2" name="Chart 41">
            <a:extLst>
              <a:ext uri="{FF2B5EF4-FFF2-40B4-BE49-F238E27FC236}">
                <a16:creationId xmlns:a16="http://schemas.microsoft.com/office/drawing/2014/main" id="{ED678918-00F4-1F99-4DDB-8AFC4C8E3763}"/>
              </a:ext>
            </a:extLst>
          </p:cNvPr>
          <p:cNvGraphicFramePr>
            <a:graphicFrameLocks/>
          </p:cNvGraphicFramePr>
          <p:nvPr>
            <p:extLst>
              <p:ext uri="{D42A27DB-BD31-4B8C-83A1-F6EECF244321}">
                <p14:modId xmlns:p14="http://schemas.microsoft.com/office/powerpoint/2010/main" val="518931674"/>
              </p:ext>
            </p:extLst>
          </p:nvPr>
        </p:nvGraphicFramePr>
        <p:xfrm>
          <a:off x="323272" y="4387157"/>
          <a:ext cx="5600809" cy="2356012"/>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a:extLst>
              <a:ext uri="{FF2B5EF4-FFF2-40B4-BE49-F238E27FC236}">
                <a16:creationId xmlns:a16="http://schemas.microsoft.com/office/drawing/2014/main" id="{0B2384FB-0489-7819-9BC1-1327CBD13561}"/>
              </a:ext>
            </a:extLst>
          </p:cNvPr>
          <p:cNvSpPr txBox="1"/>
          <p:nvPr/>
        </p:nvSpPr>
        <p:spPr>
          <a:xfrm>
            <a:off x="214330" y="3648493"/>
            <a:ext cx="5794003" cy="738664"/>
          </a:xfrm>
          <a:prstGeom prst="rect">
            <a:avLst/>
          </a:prstGeom>
          <a:noFill/>
        </p:spPr>
        <p:txBody>
          <a:bodyPr wrap="square" rtlCol="0">
            <a:spAutoFit/>
          </a:bodyPr>
          <a:lstStyle/>
          <a:p>
            <a:pPr algn="just"/>
            <a:r>
              <a:rPr lang="en-GB" sz="1050" dirty="0">
                <a:solidFill>
                  <a:srgbClr val="000F9E"/>
                </a:solidFill>
              </a:rPr>
              <a:t>39% of businesses saw an increase in the prices of goods or services bought in April compared with March. However, just 21% increased the prices of the goods/services they sold. For those that are considering raising prices, labour costs (39%) and energy prices (31%) were the top reasons. </a:t>
            </a:r>
          </a:p>
        </p:txBody>
      </p:sp>
    </p:spTree>
    <p:extLst>
      <p:ext uri="{BB962C8B-B14F-4D97-AF65-F5344CB8AC3E}">
        <p14:creationId xmlns:p14="http://schemas.microsoft.com/office/powerpoint/2010/main" val="281909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F724-9C57-2525-6BF3-DB7EA1E2496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33F2FA1-7C30-9A6F-81A2-E6EE177DF3F1}"/>
              </a:ext>
            </a:extLst>
          </p:cNvPr>
          <p:cNvSpPr>
            <a:spLocks noGrp="1"/>
          </p:cNvSpPr>
          <p:nvPr>
            <p:ph type="title"/>
          </p:nvPr>
        </p:nvSpPr>
        <p:spPr>
          <a:xfrm>
            <a:off x="480219" y="2784384"/>
            <a:ext cx="4477371" cy="1398808"/>
          </a:xfrm>
        </p:spPr>
        <p:txBody>
          <a:bodyPr/>
          <a:lstStyle/>
          <a:p>
            <a:r>
              <a:rPr lang="en-GB" dirty="0"/>
              <a:t>Current Business Sentiment</a:t>
            </a:r>
          </a:p>
        </p:txBody>
      </p:sp>
      <p:sp>
        <p:nvSpPr>
          <p:cNvPr id="3" name="Slide Number Placeholder 2">
            <a:extLst>
              <a:ext uri="{FF2B5EF4-FFF2-40B4-BE49-F238E27FC236}">
                <a16:creationId xmlns:a16="http://schemas.microsoft.com/office/drawing/2014/main" id="{0049F8C2-D0E8-0964-706D-66EC0D452AEA}"/>
              </a:ext>
            </a:extLst>
          </p:cNvPr>
          <p:cNvSpPr>
            <a:spLocks noGrp="1"/>
          </p:cNvSpPr>
          <p:nvPr>
            <p:ph type="sldNum" sz="quarter" idx="12"/>
          </p:nvPr>
        </p:nvSpPr>
        <p:spPr>
          <a:xfrm>
            <a:off x="11348613" y="6273800"/>
            <a:ext cx="362884" cy="365125"/>
          </a:xfrm>
        </p:spPr>
        <p:txBody>
          <a:bodyPr/>
          <a:lstStyle/>
          <a:p>
            <a:fld id="{BE17B226-05A6-40D6-B1A0-45847171CE85}" type="slidenum">
              <a:rPr lang="en-GB" smtClean="0"/>
              <a:pPr/>
              <a:t>8</a:t>
            </a:fld>
            <a:endParaRPr lang="en-GB"/>
          </a:p>
        </p:txBody>
      </p:sp>
      <p:pic>
        <p:nvPicPr>
          <p:cNvPr id="21" name="Picture Placeholder 20">
            <a:extLst>
              <a:ext uri="{FF2B5EF4-FFF2-40B4-BE49-F238E27FC236}">
                <a16:creationId xmlns:a16="http://schemas.microsoft.com/office/drawing/2014/main" id="{06FCC07C-45E9-D41D-9CF7-F8F4515B9B43}"/>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a:xfrm>
            <a:off x="8923338" y="1600200"/>
            <a:ext cx="3397250" cy="4321175"/>
          </a:xfrm>
        </p:spPr>
      </p:pic>
      <p:pic>
        <p:nvPicPr>
          <p:cNvPr id="19" name="Picture Placeholder 18" descr="A person in a blue uniform&#10;&#10;Description automatically generated">
            <a:extLst>
              <a:ext uri="{FF2B5EF4-FFF2-40B4-BE49-F238E27FC236}">
                <a16:creationId xmlns:a16="http://schemas.microsoft.com/office/drawing/2014/main" id="{866A1910-4181-3AD8-7087-ABF7E89B4C16}"/>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4368800" y="-128588"/>
            <a:ext cx="5040313" cy="3255963"/>
          </a:xfrm>
        </p:spPr>
      </p:pic>
      <p:pic>
        <p:nvPicPr>
          <p:cNvPr id="23" name="Picture Placeholder 22">
            <a:extLst>
              <a:ext uri="{FF2B5EF4-FFF2-40B4-BE49-F238E27FC236}">
                <a16:creationId xmlns:a16="http://schemas.microsoft.com/office/drawing/2014/main" id="{2521C19B-5E3F-89BC-DB66-D945A6E287D5}"/>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p:blipFill>
        <p:spPr>
          <a:xfrm>
            <a:off x="5489575" y="3497263"/>
            <a:ext cx="3240088" cy="3240087"/>
          </a:xfrm>
        </p:spPr>
      </p:pic>
      <p:sp>
        <p:nvSpPr>
          <p:cNvPr id="2" name="Subtitle 6">
            <a:extLst>
              <a:ext uri="{FF2B5EF4-FFF2-40B4-BE49-F238E27FC236}">
                <a16:creationId xmlns:a16="http://schemas.microsoft.com/office/drawing/2014/main" id="{C55DCFB2-E845-0A28-FA6F-956FBC9FC8A6}"/>
              </a:ext>
            </a:extLst>
          </p:cNvPr>
          <p:cNvSpPr txBox="1">
            <a:spLocks/>
          </p:cNvSpPr>
          <p:nvPr/>
        </p:nvSpPr>
        <p:spPr>
          <a:xfrm>
            <a:off x="426157" y="3998526"/>
            <a:ext cx="4797425" cy="369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1"/>
                </a:solidFill>
              </a:rPr>
              <a:t>What our SE customers are saying</a:t>
            </a:r>
          </a:p>
        </p:txBody>
      </p:sp>
    </p:spTree>
    <p:extLst>
      <p:ext uri="{BB962C8B-B14F-4D97-AF65-F5344CB8AC3E}">
        <p14:creationId xmlns:p14="http://schemas.microsoft.com/office/powerpoint/2010/main" val="52686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139966C-8D59-51C9-963E-0763EFB3C171}"/>
              </a:ext>
            </a:extLst>
          </p:cNvPr>
          <p:cNvSpPr txBox="1"/>
          <p:nvPr/>
        </p:nvSpPr>
        <p:spPr>
          <a:xfrm>
            <a:off x="10898613" y="6147414"/>
            <a:ext cx="1035585" cy="599002"/>
          </a:xfrm>
          <a:prstGeom prst="rect">
            <a:avLst/>
          </a:prstGeom>
          <a:solidFill>
            <a:schemeClr val="bg1"/>
          </a:solidFill>
        </p:spPr>
        <p:txBody>
          <a:bodyPr wrap="square" rtlCol="0">
            <a:spAutoFit/>
          </a:bodyPr>
          <a:lstStyle/>
          <a:p>
            <a:endParaRPr lang="en-GB"/>
          </a:p>
        </p:txBody>
      </p:sp>
      <p:sp>
        <p:nvSpPr>
          <p:cNvPr id="2" name="Title 1">
            <a:extLst>
              <a:ext uri="{FF2B5EF4-FFF2-40B4-BE49-F238E27FC236}">
                <a16:creationId xmlns:a16="http://schemas.microsoft.com/office/drawing/2014/main" id="{D4A48010-F2B5-0124-FE47-1934321988A2}"/>
              </a:ext>
            </a:extLst>
          </p:cNvPr>
          <p:cNvSpPr>
            <a:spLocks noGrp="1"/>
          </p:cNvSpPr>
          <p:nvPr>
            <p:ph type="title"/>
          </p:nvPr>
        </p:nvSpPr>
        <p:spPr>
          <a:xfrm>
            <a:off x="479425" y="281990"/>
            <a:ext cx="9109518" cy="734011"/>
          </a:xfrm>
        </p:spPr>
        <p:txBody>
          <a:bodyPr/>
          <a:lstStyle/>
          <a:p>
            <a:r>
              <a:rPr lang="en-GB" sz="3200"/>
              <a:t>Feedback from SE Customers</a:t>
            </a:r>
          </a:p>
        </p:txBody>
      </p:sp>
      <p:sp>
        <p:nvSpPr>
          <p:cNvPr id="15" name="TextBox 14">
            <a:extLst>
              <a:ext uri="{FF2B5EF4-FFF2-40B4-BE49-F238E27FC236}">
                <a16:creationId xmlns:a16="http://schemas.microsoft.com/office/drawing/2014/main" id="{A7087D7D-5EED-9420-B3C4-954310C080D1}"/>
              </a:ext>
            </a:extLst>
          </p:cNvPr>
          <p:cNvSpPr txBox="1"/>
          <p:nvPr/>
        </p:nvSpPr>
        <p:spPr>
          <a:xfrm>
            <a:off x="499019" y="1016001"/>
            <a:ext cx="11329721" cy="1789141"/>
          </a:xfrm>
          <a:prstGeom prst="roundRect">
            <a:avLst>
              <a:gd name="adj" fmla="val 5523"/>
            </a:avLst>
          </a:prstGeom>
          <a:solidFill>
            <a:schemeClr val="accent2">
              <a:lumMod val="60000"/>
              <a:lumOff val="40000"/>
            </a:schemeClr>
          </a:solidFill>
        </p:spPr>
        <p:txBody>
          <a:bodyPr wrap="square" lIns="216000" tIns="180000" rIns="216000" bIns="216000">
            <a:spAutoFit/>
          </a:bodyPr>
          <a:lstStyle/>
          <a:p>
            <a:pPr lvl="0" algn="just">
              <a:spcBef>
                <a:spcPts val="600"/>
              </a:spcBef>
              <a:defRPr/>
            </a:pPr>
            <a:r>
              <a:rPr lang="en-GB" sz="1200" b="1" dirty="0">
                <a:solidFill>
                  <a:srgbClr val="000F9E"/>
                </a:solidFill>
                <a:ea typeface="+mn-lt"/>
                <a:cs typeface="Arial"/>
              </a:rPr>
              <a:t>General Sentiment</a:t>
            </a:r>
          </a:p>
          <a:p>
            <a:pPr marL="171450" lvl="0" indent="-171450" algn="just">
              <a:spcBef>
                <a:spcPts val="600"/>
              </a:spcBef>
              <a:buFont typeface="Arial"/>
              <a:buChar char="•"/>
              <a:defRPr/>
            </a:pPr>
            <a:r>
              <a:rPr lang="en-GB" sz="1200" dirty="0">
                <a:solidFill>
                  <a:srgbClr val="000F9E"/>
                </a:solidFill>
              </a:rPr>
              <a:t>Overall outlook among SE customer is cautious. Companies are becoming more resilient but cumulative shocks (Brexit, COVID, Ukraine war, Middle East conflict) are taking a toll.</a:t>
            </a:r>
          </a:p>
          <a:p>
            <a:pPr marL="171450" lvl="0" indent="-171450" algn="just">
              <a:spcBef>
                <a:spcPts val="600"/>
              </a:spcBef>
              <a:buFont typeface="Arial"/>
              <a:buChar char="•"/>
              <a:defRPr/>
            </a:pPr>
            <a:r>
              <a:rPr lang="en-GB" sz="1200" dirty="0">
                <a:solidFill>
                  <a:srgbClr val="000F9E"/>
                </a:solidFill>
              </a:rPr>
              <a:t>Sentiment varies by sector with some (e.g. financial services) more optimistic than others (e.g. Energy). </a:t>
            </a:r>
          </a:p>
          <a:p>
            <a:pPr marL="171450" lvl="0" indent="-171450" algn="just">
              <a:spcBef>
                <a:spcPts val="600"/>
              </a:spcBef>
              <a:buFont typeface="Arial"/>
              <a:buChar char="•"/>
              <a:defRPr/>
            </a:pPr>
            <a:r>
              <a:rPr lang="en-GB" sz="1200" dirty="0">
                <a:solidFill>
                  <a:srgbClr val="000F9E"/>
                </a:solidFill>
                <a:ea typeface="+mn-lt"/>
                <a:cs typeface="Arial"/>
              </a:rPr>
              <a:t>The long-standing challenges of the cost of doing business, worker shortages and access to investment funding remain, with rising energy related costs increasingly causing concern for businesses.</a:t>
            </a:r>
          </a:p>
        </p:txBody>
      </p:sp>
      <p:sp>
        <p:nvSpPr>
          <p:cNvPr id="18" name="Text Placeholder 80">
            <a:extLst>
              <a:ext uri="{FF2B5EF4-FFF2-40B4-BE49-F238E27FC236}">
                <a16:creationId xmlns:a16="http://schemas.microsoft.com/office/drawing/2014/main" id="{9D82CE89-F0F1-B469-AC28-CDF1E54042B1}"/>
              </a:ext>
            </a:extLst>
          </p:cNvPr>
          <p:cNvSpPr txBox="1">
            <a:spLocks/>
          </p:cNvSpPr>
          <p:nvPr/>
        </p:nvSpPr>
        <p:spPr>
          <a:xfrm>
            <a:off x="499018" y="3032013"/>
            <a:ext cx="4064954" cy="3543997"/>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fontAlgn="base">
              <a:lnSpc>
                <a:spcPct val="100000"/>
              </a:lnSpc>
              <a:spcBef>
                <a:spcPts val="600"/>
              </a:spcBef>
              <a:buNone/>
              <a:defRPr/>
            </a:pPr>
            <a:endParaRPr lang="en-GB" sz="1100" b="1" dirty="0">
              <a:solidFill>
                <a:srgbClr val="000F9E"/>
              </a:solidFill>
              <a:cs typeface="Arial"/>
            </a:endParaRPr>
          </a:p>
          <a:p>
            <a:pPr marL="0" lvl="0" indent="0" algn="just" fontAlgn="base">
              <a:lnSpc>
                <a:spcPct val="100000"/>
              </a:lnSpc>
              <a:spcBef>
                <a:spcPts val="600"/>
              </a:spcBef>
              <a:buNone/>
              <a:defRPr/>
            </a:pPr>
            <a:r>
              <a:rPr lang="en-GB" sz="1100" b="1" dirty="0">
                <a:solidFill>
                  <a:srgbClr val="000F9E"/>
                </a:solidFill>
                <a:cs typeface="Arial"/>
              </a:rPr>
              <a:t>Cost of Doing Business</a:t>
            </a:r>
          </a:p>
          <a:p>
            <a:pPr marL="171450" lvl="0" indent="-171450" algn="just">
              <a:lnSpc>
                <a:spcPct val="100000"/>
              </a:lnSpc>
              <a:spcBef>
                <a:spcPts val="600"/>
              </a:spcBef>
              <a:buFont typeface="Arial"/>
              <a:buChar char="•"/>
              <a:defRPr/>
            </a:pPr>
            <a:r>
              <a:rPr lang="en-GB" sz="1100" dirty="0">
                <a:solidFill>
                  <a:srgbClr val="000F9E"/>
                </a:solidFill>
              </a:rPr>
              <a:t>High labour costs remain a key pressure for many businesses, with some reporting substantial increases in wage bills, driven by higher NICs, Real Living Wage and wider employee costs. Some are operating with leaner workforces to manage costs. </a:t>
            </a:r>
          </a:p>
          <a:p>
            <a:pPr marL="171450" lvl="0" indent="-171450" algn="just">
              <a:lnSpc>
                <a:spcPct val="100000"/>
              </a:lnSpc>
              <a:spcBef>
                <a:spcPts val="600"/>
              </a:spcBef>
              <a:buFont typeface="Arial"/>
              <a:buChar char="•"/>
              <a:defRPr/>
            </a:pPr>
            <a:r>
              <a:rPr lang="en-GB" sz="1100" dirty="0">
                <a:solidFill>
                  <a:srgbClr val="000F9E"/>
                </a:solidFill>
              </a:rPr>
              <a:t>High energy costs remain a persistent challenge, particularly for energy intensive manufacturers where energy is a major input cost.</a:t>
            </a:r>
          </a:p>
          <a:p>
            <a:pPr marL="171450" lvl="0" indent="-171450" algn="just">
              <a:lnSpc>
                <a:spcPct val="100000"/>
              </a:lnSpc>
              <a:spcBef>
                <a:spcPts val="600"/>
              </a:spcBef>
              <a:buFont typeface="Arial"/>
              <a:buChar char="•"/>
              <a:defRPr/>
            </a:pPr>
            <a:r>
              <a:rPr lang="en-GB" sz="1100" dirty="0">
                <a:solidFill>
                  <a:srgbClr val="000F9E"/>
                </a:solidFill>
              </a:rPr>
              <a:t>Food and Drink companies in particular have faced further increases to input costs (glass, bottles, energy) and shipping costs since the outbreak of the war in the Middle East. Uncertainty over whether cost increases are temporary is making pricing decisions difficult, with many currently absorbing costs where they can.</a:t>
            </a:r>
          </a:p>
          <a:p>
            <a:endParaRPr lang="en-GB" dirty="0"/>
          </a:p>
        </p:txBody>
      </p:sp>
      <p:sp>
        <p:nvSpPr>
          <p:cNvPr id="19" name="Text Placeholder 81">
            <a:extLst>
              <a:ext uri="{FF2B5EF4-FFF2-40B4-BE49-F238E27FC236}">
                <a16:creationId xmlns:a16="http://schemas.microsoft.com/office/drawing/2014/main" id="{99DEFBBA-2D3B-358B-745D-0451DBD210A0}"/>
              </a:ext>
            </a:extLst>
          </p:cNvPr>
          <p:cNvSpPr txBox="1">
            <a:spLocks/>
          </p:cNvSpPr>
          <p:nvPr/>
        </p:nvSpPr>
        <p:spPr>
          <a:xfrm>
            <a:off x="4671357" y="3058765"/>
            <a:ext cx="7178362" cy="1905569"/>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600"/>
              </a:spcBef>
              <a:buNone/>
              <a:defRPr/>
            </a:pPr>
            <a:endParaRPr lang="en-GB" sz="1100" b="1" dirty="0">
              <a:solidFill>
                <a:srgbClr val="000F9E"/>
              </a:solidFill>
              <a:ea typeface="+mn-lt"/>
              <a:cs typeface="Arial"/>
            </a:endParaRPr>
          </a:p>
          <a:p>
            <a:pPr marL="0" lvl="0" indent="0" algn="just">
              <a:lnSpc>
                <a:spcPct val="100000"/>
              </a:lnSpc>
              <a:spcBef>
                <a:spcPts val="600"/>
              </a:spcBef>
              <a:buNone/>
              <a:defRPr/>
            </a:pPr>
            <a:r>
              <a:rPr lang="en-GB" sz="1100" b="1" dirty="0">
                <a:solidFill>
                  <a:srgbClr val="000F9E"/>
                </a:solidFill>
                <a:ea typeface="+mn-lt"/>
                <a:cs typeface="Arial"/>
              </a:rPr>
              <a:t>Investment/Access to Finance</a:t>
            </a:r>
          </a:p>
          <a:p>
            <a:pPr marL="171450" lvl="0" indent="-171450" algn="just" fontAlgn="base">
              <a:lnSpc>
                <a:spcPct val="100000"/>
              </a:lnSpc>
              <a:spcBef>
                <a:spcPts val="600"/>
              </a:spcBef>
              <a:defRPr/>
            </a:pPr>
            <a:r>
              <a:rPr lang="en-GB" sz="1100" dirty="0">
                <a:solidFill>
                  <a:srgbClr val="000F9E"/>
                </a:solidFill>
              </a:rPr>
              <a:t>Securing investment remains a key challenge for early-stage businesses as investors have become more risk-averse, with investors pulling out if sales don’t meet expectations. </a:t>
            </a:r>
          </a:p>
          <a:p>
            <a:pPr marL="171450" lvl="0" indent="-171450" algn="just" fontAlgn="base">
              <a:lnSpc>
                <a:spcPct val="100000"/>
              </a:lnSpc>
              <a:spcBef>
                <a:spcPts val="600"/>
              </a:spcBef>
              <a:defRPr/>
            </a:pPr>
            <a:r>
              <a:rPr lang="en-GB" sz="1100" dirty="0">
                <a:solidFill>
                  <a:srgbClr val="000F9E"/>
                </a:solidFill>
              </a:rPr>
              <a:t>Limited access to capital is driving some companies to outsource internationally (e.g. to India), explore different funding routes (e.g. crowdfunding), and reduce marketing budgets, despite potential impacts on growth. </a:t>
            </a:r>
          </a:p>
          <a:p>
            <a:pPr marL="171450" lvl="0" indent="-171450" algn="just" fontAlgn="base">
              <a:lnSpc>
                <a:spcPct val="100000"/>
              </a:lnSpc>
              <a:spcBef>
                <a:spcPts val="600"/>
              </a:spcBef>
              <a:defRPr/>
            </a:pPr>
            <a:r>
              <a:rPr lang="en-GB" sz="1100" dirty="0">
                <a:solidFill>
                  <a:srgbClr val="000F9E"/>
                </a:solidFill>
              </a:rPr>
              <a:t>Others have not been able to secure funding at all and as a result have been forced into administration or have had to significantly scale back plans.</a:t>
            </a:r>
          </a:p>
        </p:txBody>
      </p:sp>
      <p:sp>
        <p:nvSpPr>
          <p:cNvPr id="20" name="Text Placeholder 82">
            <a:extLst>
              <a:ext uri="{FF2B5EF4-FFF2-40B4-BE49-F238E27FC236}">
                <a16:creationId xmlns:a16="http://schemas.microsoft.com/office/drawing/2014/main" id="{589FC8E8-3363-5E87-631B-B2DB061AFB08}"/>
              </a:ext>
            </a:extLst>
          </p:cNvPr>
          <p:cNvSpPr txBox="1">
            <a:spLocks/>
          </p:cNvSpPr>
          <p:nvPr/>
        </p:nvSpPr>
        <p:spPr>
          <a:xfrm>
            <a:off x="4669432" y="5270784"/>
            <a:ext cx="7159308" cy="1305225"/>
          </a:xfrm>
          <a:prstGeom prst="roundRect">
            <a:avLst>
              <a:gd name="adj" fmla="val 2558"/>
            </a:avLst>
          </a:prstGeom>
          <a:ln w="38100">
            <a:solidFill>
              <a:schemeClr val="tx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600"/>
              </a:spcBef>
              <a:buNone/>
              <a:defRPr/>
            </a:pPr>
            <a:endParaRPr lang="en-GB" sz="1100" b="1" dirty="0">
              <a:solidFill>
                <a:srgbClr val="000F9E"/>
              </a:solidFill>
            </a:endParaRPr>
          </a:p>
          <a:p>
            <a:pPr marL="0" lvl="0" indent="0" algn="just">
              <a:lnSpc>
                <a:spcPct val="100000"/>
              </a:lnSpc>
              <a:spcBef>
                <a:spcPts val="600"/>
              </a:spcBef>
              <a:buNone/>
              <a:defRPr/>
            </a:pPr>
            <a:r>
              <a:rPr lang="en-GB" sz="1100" b="1" dirty="0">
                <a:solidFill>
                  <a:srgbClr val="000F9E"/>
                </a:solidFill>
              </a:rPr>
              <a:t>International</a:t>
            </a:r>
          </a:p>
          <a:p>
            <a:pPr marL="171450" lvl="0" indent="-171450" algn="just">
              <a:lnSpc>
                <a:spcPct val="100000"/>
              </a:lnSpc>
              <a:spcBef>
                <a:spcPts val="600"/>
              </a:spcBef>
              <a:defRPr/>
            </a:pPr>
            <a:r>
              <a:rPr lang="en-GB" sz="1100" dirty="0">
                <a:solidFill>
                  <a:srgbClr val="000F9E"/>
                </a:solidFill>
              </a:rPr>
              <a:t>Brexit continues to cause issues for companies – e.g. in terms of freedom of movement, access to labour and companies struggling to navigate overseas compliance requirements.</a:t>
            </a:r>
          </a:p>
          <a:p>
            <a:endParaRPr lang="en-GB" dirty="0"/>
          </a:p>
        </p:txBody>
      </p:sp>
      <p:grpSp>
        <p:nvGrpSpPr>
          <p:cNvPr id="27" name="Group 26">
            <a:extLst>
              <a:ext uri="{FF2B5EF4-FFF2-40B4-BE49-F238E27FC236}">
                <a16:creationId xmlns:a16="http://schemas.microsoft.com/office/drawing/2014/main" id="{E4B1D010-6316-CA64-EDA6-BDBF9546C707}"/>
              </a:ext>
            </a:extLst>
          </p:cNvPr>
          <p:cNvGrpSpPr/>
          <p:nvPr/>
        </p:nvGrpSpPr>
        <p:grpSpPr>
          <a:xfrm>
            <a:off x="1816258" y="2772236"/>
            <a:ext cx="1658462" cy="1037699"/>
            <a:chOff x="8054022" y="3774677"/>
            <a:chExt cx="1763712" cy="1105734"/>
          </a:xfrm>
        </p:grpSpPr>
        <p:pic>
          <p:nvPicPr>
            <p:cNvPr id="28" name="Picture 27">
              <a:extLst>
                <a:ext uri="{FF2B5EF4-FFF2-40B4-BE49-F238E27FC236}">
                  <a16:creationId xmlns:a16="http://schemas.microsoft.com/office/drawing/2014/main" id="{1FCC517E-A625-D55D-373A-F638D79C9CA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75878" y="3774677"/>
              <a:ext cx="720000" cy="721726"/>
            </a:xfrm>
            <a:prstGeom prst="rect">
              <a:avLst/>
            </a:prstGeom>
          </p:spPr>
        </p:pic>
        <p:sp>
          <p:nvSpPr>
            <p:cNvPr id="29" name="TextBox 28">
              <a:extLst>
                <a:ext uri="{FF2B5EF4-FFF2-40B4-BE49-F238E27FC236}">
                  <a16:creationId xmlns:a16="http://schemas.microsoft.com/office/drawing/2014/main" id="{4B1FF63D-1E59-5889-7F82-54D0D71B540F}"/>
                </a:ext>
              </a:extLst>
            </p:cNvPr>
            <p:cNvSpPr txBox="1"/>
            <p:nvPr/>
          </p:nvSpPr>
          <p:spPr>
            <a:xfrm>
              <a:off x="8054022" y="4496406"/>
              <a:ext cx="1763712" cy="384005"/>
            </a:xfrm>
            <a:prstGeom prst="rect">
              <a:avLst/>
            </a:prstGeom>
            <a:noFill/>
          </p:spPr>
          <p:txBody>
            <a:bodyPr wrap="square" lIns="0" tIns="108000" rIns="0" bIns="0" rtlCol="0">
              <a:spAutoFit/>
            </a:bodyPr>
            <a:lstStyle/>
            <a:p>
              <a:pPr algn="ctr"/>
              <a:endParaRPr lang="en-GB" sz="1200"/>
            </a:p>
          </p:txBody>
        </p:sp>
      </p:grpSp>
      <p:grpSp>
        <p:nvGrpSpPr>
          <p:cNvPr id="30" name="Group 29">
            <a:extLst>
              <a:ext uri="{FF2B5EF4-FFF2-40B4-BE49-F238E27FC236}">
                <a16:creationId xmlns:a16="http://schemas.microsoft.com/office/drawing/2014/main" id="{4A9F4911-045E-2654-DF7D-076CA275CF68}"/>
              </a:ext>
            </a:extLst>
          </p:cNvPr>
          <p:cNvGrpSpPr/>
          <p:nvPr/>
        </p:nvGrpSpPr>
        <p:grpSpPr>
          <a:xfrm>
            <a:off x="7455187" y="2588731"/>
            <a:ext cx="1685443" cy="993589"/>
            <a:chOff x="9947275" y="3774677"/>
            <a:chExt cx="1763712" cy="1015450"/>
          </a:xfrm>
        </p:grpSpPr>
        <p:pic>
          <p:nvPicPr>
            <p:cNvPr id="31" name="Picture 30">
              <a:extLst>
                <a:ext uri="{FF2B5EF4-FFF2-40B4-BE49-F238E27FC236}">
                  <a16:creationId xmlns:a16="http://schemas.microsoft.com/office/drawing/2014/main" id="{6E547960-A0D5-A64A-6AB4-482CA29942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69131" y="3774677"/>
              <a:ext cx="720000" cy="721726"/>
            </a:xfrm>
            <a:prstGeom prst="rect">
              <a:avLst/>
            </a:prstGeom>
          </p:spPr>
        </p:pic>
        <p:sp>
          <p:nvSpPr>
            <p:cNvPr id="32" name="TextBox 31">
              <a:extLst>
                <a:ext uri="{FF2B5EF4-FFF2-40B4-BE49-F238E27FC236}">
                  <a16:creationId xmlns:a16="http://schemas.microsoft.com/office/drawing/2014/main" id="{B414CE21-2B1F-8515-B190-4794C07BF52B}"/>
                </a:ext>
              </a:extLst>
            </p:cNvPr>
            <p:cNvSpPr txBox="1"/>
            <p:nvPr/>
          </p:nvSpPr>
          <p:spPr>
            <a:xfrm>
              <a:off x="9947275" y="4496406"/>
              <a:ext cx="1763712" cy="293721"/>
            </a:xfrm>
            <a:prstGeom prst="rect">
              <a:avLst/>
            </a:prstGeom>
            <a:noFill/>
          </p:spPr>
          <p:txBody>
            <a:bodyPr wrap="square" lIns="0" tIns="108000" rIns="0" bIns="0" rtlCol="0">
              <a:spAutoFit/>
            </a:bodyPr>
            <a:lstStyle/>
            <a:p>
              <a:pPr algn="ctr"/>
              <a:endParaRPr lang="en-GB" sz="1200"/>
            </a:p>
          </p:txBody>
        </p:sp>
      </p:grpSp>
      <p:grpSp>
        <p:nvGrpSpPr>
          <p:cNvPr id="33" name="Group 32">
            <a:extLst>
              <a:ext uri="{FF2B5EF4-FFF2-40B4-BE49-F238E27FC236}">
                <a16:creationId xmlns:a16="http://schemas.microsoft.com/office/drawing/2014/main" id="{0B8082FC-CA14-91ED-D5C1-64ADC74B8799}"/>
              </a:ext>
            </a:extLst>
          </p:cNvPr>
          <p:cNvGrpSpPr/>
          <p:nvPr/>
        </p:nvGrpSpPr>
        <p:grpSpPr>
          <a:xfrm>
            <a:off x="7455187" y="4990400"/>
            <a:ext cx="1685443" cy="989853"/>
            <a:chOff x="9881186" y="1270144"/>
            <a:chExt cx="1763712" cy="1049554"/>
          </a:xfrm>
        </p:grpSpPr>
        <p:pic>
          <p:nvPicPr>
            <p:cNvPr id="34" name="Picture 33">
              <a:extLst>
                <a:ext uri="{FF2B5EF4-FFF2-40B4-BE49-F238E27FC236}">
                  <a16:creationId xmlns:a16="http://schemas.microsoft.com/office/drawing/2014/main" id="{7BBE56E1-40C1-9D9E-3DC4-6D7C1B9EC00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03042" y="1270144"/>
              <a:ext cx="720000" cy="720000"/>
            </a:xfrm>
            <a:prstGeom prst="rect">
              <a:avLst/>
            </a:prstGeom>
          </p:spPr>
        </p:pic>
        <p:sp>
          <p:nvSpPr>
            <p:cNvPr id="35" name="TextBox 34">
              <a:extLst>
                <a:ext uri="{FF2B5EF4-FFF2-40B4-BE49-F238E27FC236}">
                  <a16:creationId xmlns:a16="http://schemas.microsoft.com/office/drawing/2014/main" id="{AE5172A2-0793-83D9-55DC-8481308A12B2}"/>
                </a:ext>
              </a:extLst>
            </p:cNvPr>
            <p:cNvSpPr txBox="1"/>
            <p:nvPr/>
          </p:nvSpPr>
          <p:spPr>
            <a:xfrm>
              <a:off x="9881186" y="1991010"/>
              <a:ext cx="1763712" cy="328688"/>
            </a:xfrm>
            <a:prstGeom prst="rect">
              <a:avLst/>
            </a:prstGeom>
            <a:noFill/>
          </p:spPr>
          <p:txBody>
            <a:bodyPr wrap="square" lIns="0" tIns="108000" rIns="0" bIns="0" rtlCol="0">
              <a:spAutoFit/>
            </a:bodyPr>
            <a:lstStyle/>
            <a:p>
              <a:pPr algn="ctr"/>
              <a:endParaRPr lang="en-GB" sz="1200"/>
            </a:p>
          </p:txBody>
        </p:sp>
      </p:grpSp>
      <p:sp>
        <p:nvSpPr>
          <p:cNvPr id="17" name="TextBox 16">
            <a:extLst>
              <a:ext uri="{FF2B5EF4-FFF2-40B4-BE49-F238E27FC236}">
                <a16:creationId xmlns:a16="http://schemas.microsoft.com/office/drawing/2014/main" id="{E0022A1F-F67D-CB42-D3D9-09DA573F51E4}"/>
              </a:ext>
            </a:extLst>
          </p:cNvPr>
          <p:cNvSpPr txBox="1"/>
          <p:nvPr/>
        </p:nvSpPr>
        <p:spPr>
          <a:xfrm>
            <a:off x="499018" y="1029034"/>
            <a:ext cx="11350701" cy="1789141"/>
          </a:xfrm>
          <a:prstGeom prst="roundRect">
            <a:avLst>
              <a:gd name="adj" fmla="val 8761"/>
            </a:avLst>
          </a:prstGeom>
          <a:noFill/>
          <a:ln w="38100">
            <a:solidFill>
              <a:schemeClr val="tx2"/>
            </a:solidFill>
          </a:ln>
        </p:spPr>
        <p:txBody>
          <a:bodyPr wrap="square" lIns="216000" tIns="180000" rIns="216000" bIns="180000">
            <a:noAutofit/>
          </a:bodyPr>
          <a:lstStyle/>
          <a:p>
            <a:pPr marL="0" marR="0" lvl="0" indent="0" algn="l" defTabSz="914400" rtl="0" eaLnBrk="1" fontAlgn="auto" latinLnBrk="0" hangingPunct="1">
              <a:lnSpc>
                <a:spcPct val="100000"/>
              </a:lnSpc>
              <a:spcBef>
                <a:spcPts val="0"/>
              </a:spcBef>
              <a:buClrTx/>
              <a:buSzTx/>
              <a:buFontTx/>
              <a:buNone/>
              <a:tabLst/>
              <a:defRPr/>
            </a:pPr>
            <a:endParaRPr kumimoji="0" lang="en-GB" i="0" u="none" strike="noStrike" kern="1200" cap="none" spc="0" normalizeH="0" baseline="0" noProof="0">
              <a:ln>
                <a:noFill/>
              </a:ln>
              <a:solidFill>
                <a:schemeClr val="bg1"/>
              </a:solidFill>
              <a:effectLst/>
              <a:uLnTx/>
              <a:uFillTx/>
              <a:latin typeface="Work Sans  "/>
            </a:endParaRPr>
          </a:p>
        </p:txBody>
      </p:sp>
    </p:spTree>
    <p:extLst>
      <p:ext uri="{BB962C8B-B14F-4D97-AF65-F5344CB8AC3E}">
        <p14:creationId xmlns:p14="http://schemas.microsoft.com/office/powerpoint/2010/main" val="1357789323"/>
      </p:ext>
    </p:extLst>
  </p:cSld>
  <p:clrMapOvr>
    <a:masterClrMapping/>
  </p:clrMapOvr>
</p:sld>
</file>

<file path=ppt/theme/theme1.xml><?xml version="1.0" encoding="utf-8"?>
<a:theme xmlns:a="http://schemas.openxmlformats.org/drawingml/2006/main" name="Office Theme">
  <a:themeElements>
    <a:clrScheme name="SE_New_palette">
      <a:dk1>
        <a:srgbClr val="232F38"/>
      </a:dk1>
      <a:lt1>
        <a:sysClr val="window" lastClr="FFFFFF"/>
      </a:lt1>
      <a:dk2>
        <a:srgbClr val="00095C"/>
      </a:dk2>
      <a:lt2>
        <a:srgbClr val="F0F0F5"/>
      </a:lt2>
      <a:accent1>
        <a:srgbClr val="000F9E"/>
      </a:accent1>
      <a:accent2>
        <a:srgbClr val="53C300"/>
      </a:accent2>
      <a:accent3>
        <a:srgbClr val="2A9D72"/>
      </a:accent3>
      <a:accent4>
        <a:srgbClr val="0078E4"/>
      </a:accent4>
      <a:accent5>
        <a:srgbClr val="A9D000"/>
      </a:accent5>
      <a:accent6>
        <a:srgbClr val="FEDD00"/>
      </a:accent6>
      <a:hlink>
        <a:srgbClr val="0018FF"/>
      </a:hlink>
      <a:folHlink>
        <a:srgbClr val="53C300"/>
      </a:folHlink>
    </a:clrScheme>
    <a:fontScheme name="Custom 1">
      <a:majorFont>
        <a:latin typeface="Work Sans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b482ec-7b7f-4811-9210-d9b7f2baf574">
      <Terms xmlns="http://schemas.microsoft.com/office/infopath/2007/PartnerControls"/>
    </lcf76f155ced4ddcb4097134ff3c332f>
    <TaxCatchAll xmlns="5c0236c5-800f-4186-8dff-7b2f080b9de5"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110B94D0EC0641B7D651A0A2D56A62" ma:contentTypeVersion="21" ma:contentTypeDescription="Create a new document." ma:contentTypeScope="" ma:versionID="fc9ec164792729e7ba995abf5344a3cc">
  <xsd:schema xmlns:xsd="http://www.w3.org/2001/XMLSchema" xmlns:xs="http://www.w3.org/2001/XMLSchema" xmlns:p="http://schemas.microsoft.com/office/2006/metadata/properties" xmlns:ns1="http://schemas.microsoft.com/sharepoint/v3" xmlns:ns2="61b482ec-7b7f-4811-9210-d9b7f2baf574" xmlns:ns3="5c0236c5-800f-4186-8dff-7b2f080b9de5" targetNamespace="http://schemas.microsoft.com/office/2006/metadata/properties" ma:root="true" ma:fieldsID="12170b75d31fe5b1d311181ef0a47f05" ns1:_="" ns2:_="" ns3:_="">
    <xsd:import namespace="http://schemas.microsoft.com/sharepoint/v3"/>
    <xsd:import namespace="61b482ec-7b7f-4811-9210-d9b7f2baf574"/>
    <xsd:import namespace="5c0236c5-800f-4186-8dff-7b2f080b9d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b482ec-7b7f-4811-9210-d9b7f2baf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34b960-ae4c-4e49-acf7-3c16af5f55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0236c5-800f-4186-8dff-7b2f080b9de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8a8c575-6e42-4ea7-8399-a80216a08ad5}" ma:internalName="TaxCatchAll" ma:showField="CatchAllData" ma:web="5c0236c5-800f-4186-8dff-7b2f080b9d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B3E14F-D2C4-4CAF-B66B-AA037CE6533D}">
  <ds:schemaRefs>
    <ds:schemaRef ds:uri="http://schemas.microsoft.com/sharepoint/v3/contenttype/forms"/>
  </ds:schemaRefs>
</ds:datastoreItem>
</file>

<file path=customXml/itemProps2.xml><?xml version="1.0" encoding="utf-8"?>
<ds:datastoreItem xmlns:ds="http://schemas.openxmlformats.org/officeDocument/2006/customXml" ds:itemID="{2B2107CC-5B31-42DE-ABB7-2BD493D1154A}">
  <ds:schemaRefs>
    <ds:schemaRef ds:uri="http://schemas.microsoft.com/sharepoint/v3"/>
    <ds:schemaRef ds:uri="http://schemas.microsoft.com/office/2006/metadata/properties"/>
    <ds:schemaRef ds:uri="http://purl.org/dc/terms/"/>
    <ds:schemaRef ds:uri="http://schemas.openxmlformats.org/package/2006/metadata/core-properties"/>
    <ds:schemaRef ds:uri="5c0236c5-800f-4186-8dff-7b2f080b9de5"/>
    <ds:schemaRef ds:uri="http://schemas.microsoft.com/office/2006/documentManagement/types"/>
    <ds:schemaRef ds:uri="61b482ec-7b7f-4811-9210-d9b7f2baf574"/>
    <ds:schemaRef ds:uri="http://purl.org/dc/dcmitype/"/>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D3E433D9-2636-4EE4-AF1B-52E14E6D220B}">
  <ds:schemaRefs>
    <ds:schemaRef ds:uri="5c0236c5-800f-4186-8dff-7b2f080b9de5"/>
    <ds:schemaRef ds:uri="61b482ec-7b7f-4811-9210-d9b7f2baf5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2917</Words>
  <Application>Microsoft Office PowerPoint</Application>
  <PresentationFormat>Widescreen</PresentationFormat>
  <Paragraphs>271</Paragraphs>
  <Slides>14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Work Sans Medium</vt:lpstr>
      <vt:lpstr>Aptos</vt:lpstr>
      <vt:lpstr>Work Sans  </vt:lpstr>
      <vt:lpstr>Roboto</vt:lpstr>
      <vt:lpstr>Arial</vt:lpstr>
      <vt:lpstr>Work Sans SemiBold</vt:lpstr>
      <vt:lpstr>Times New Roman</vt:lpstr>
      <vt:lpstr>Calibri</vt:lpstr>
      <vt:lpstr>Work Sans</vt:lpstr>
      <vt:lpstr>Office Theme</vt:lpstr>
      <vt:lpstr>Economic Commentary</vt:lpstr>
      <vt:lpstr>Economic Commentary: Highlights </vt:lpstr>
      <vt:lpstr>What this means for SE</vt:lpstr>
      <vt:lpstr>Recent Economic Data</vt:lpstr>
      <vt:lpstr>Global/UK</vt:lpstr>
      <vt:lpstr>PowerPoint Presentation</vt:lpstr>
      <vt:lpstr>PowerPoint Presentation</vt:lpstr>
      <vt:lpstr>Current Business Sentiment</vt:lpstr>
      <vt:lpstr>Feedback from SE Customers</vt:lpstr>
      <vt:lpstr>Feedback from SE Customers</vt:lpstr>
      <vt:lpstr>Outlook</vt:lpstr>
      <vt:lpstr>Global Outlook</vt:lpstr>
      <vt:lpstr>UK and Scotland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Theodora Karampatsa</dc:creator>
  <cp:lastModifiedBy>Alison MacLeod</cp:lastModifiedBy>
  <cp:revision>1</cp:revision>
  <dcterms:created xsi:type="dcterms:W3CDTF">2024-01-09T12:54:59Z</dcterms:created>
  <dcterms:modified xsi:type="dcterms:W3CDTF">2026-06-18T17:43:13Z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0x010100B4110B94D0EC0641B7D651A0A2D56A62</vt:lpwstr>
  </property>
  <property fmtid="{D5CDD505-2E9C-101B-9397-08002B2CF9AE}" pid="3" name="MediaServiceImageTags">
    <vt:lpwstr/>
  </property>
</Properties>
</file>